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4" r:id="rId1"/>
    <p:sldMasterId id="2147483738" r:id="rId2"/>
  </p:sldMasterIdLst>
  <p:notesMasterIdLst>
    <p:notesMasterId r:id="rId21"/>
  </p:notesMasterIdLst>
  <p:sldIdLst>
    <p:sldId id="256" r:id="rId3"/>
    <p:sldId id="272" r:id="rId4"/>
    <p:sldId id="257" r:id="rId5"/>
    <p:sldId id="258" r:id="rId6"/>
    <p:sldId id="278" r:id="rId7"/>
    <p:sldId id="265" r:id="rId8"/>
    <p:sldId id="259" r:id="rId9"/>
    <p:sldId id="274" r:id="rId10"/>
    <p:sldId id="273" r:id="rId11"/>
    <p:sldId id="277" r:id="rId12"/>
    <p:sldId id="262" r:id="rId13"/>
    <p:sldId id="266" r:id="rId14"/>
    <p:sldId id="267" r:id="rId15"/>
    <p:sldId id="270" r:id="rId16"/>
    <p:sldId id="271" r:id="rId17"/>
    <p:sldId id="263" r:id="rId18"/>
    <p:sldId id="276" r:id="rId19"/>
    <p:sldId id="264" r:id="rId20"/>
  </p:sldIdLst>
  <p:sldSz cx="12192000" cy="6858000"/>
  <p:notesSz cx="6858000" cy="253365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autoAdjust="0"/>
    <p:restoredTop sz="55126" autoAdjust="0"/>
  </p:normalViewPr>
  <p:slideViewPr>
    <p:cSldViewPr snapToGrid="0">
      <p:cViewPr varScale="1">
        <p:scale>
          <a:sx n="65" d="100"/>
          <a:sy n="65" d="100"/>
        </p:scale>
        <p:origin x="2392" y="192"/>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 Type="http://schemas.openxmlformats.org/officeDocument/2006/relationships/slide" Target="slides/slide1.xml"/><Relationship Id="rId21" Type="http://schemas.openxmlformats.org/officeDocument/2006/relationships/notesMaster" Target="notesMasters/notes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5803D99-A6CB-4EB1-A3A5-F24B92EA879B}" type="doc">
      <dgm:prSet loTypeId="urn:microsoft.com/office/officeart/2005/8/layout/hierarchy1" loCatId="hierarchy" qsTypeId="urn:microsoft.com/office/officeart/2005/8/quickstyle/simple5" qsCatId="simple" csTypeId="urn:microsoft.com/office/officeart/2005/8/colors/accent0_3" csCatId="mainScheme"/>
      <dgm:spPr/>
      <dgm:t>
        <a:bodyPr/>
        <a:lstStyle/>
        <a:p>
          <a:endParaRPr lang="en-US"/>
        </a:p>
      </dgm:t>
    </dgm:pt>
    <dgm:pt modelId="{8A74120E-E7B5-4A42-9F88-4D1B00EA73FA}">
      <dgm:prSet/>
      <dgm:spPr/>
      <dgm:t>
        <a:bodyPr/>
        <a:lstStyle/>
        <a:p>
          <a:r>
            <a:rPr kumimoji="1" lang="en-CA"/>
            <a:t>TRACEROUTE</a:t>
          </a:r>
          <a:endParaRPr lang="en-US"/>
        </a:p>
      </dgm:t>
    </dgm:pt>
    <dgm:pt modelId="{BBE1609B-5ADC-4BB3-9821-306F165FC062}" type="parTrans" cxnId="{078568D1-B67E-4B6A-BA8B-55A1074921A0}">
      <dgm:prSet/>
      <dgm:spPr/>
      <dgm:t>
        <a:bodyPr/>
        <a:lstStyle/>
        <a:p>
          <a:endParaRPr lang="en-US"/>
        </a:p>
      </dgm:t>
    </dgm:pt>
    <dgm:pt modelId="{2EB42DD8-C03B-4121-BC1D-B6E0DFA2762E}" type="sibTrans" cxnId="{078568D1-B67E-4B6A-BA8B-55A1074921A0}">
      <dgm:prSet/>
      <dgm:spPr/>
      <dgm:t>
        <a:bodyPr/>
        <a:lstStyle/>
        <a:p>
          <a:endParaRPr lang="en-US"/>
        </a:p>
      </dgm:t>
    </dgm:pt>
    <dgm:pt modelId="{E5855BAC-CE55-44B5-9C95-B567B32AB367}">
      <dgm:prSet/>
      <dgm:spPr/>
      <dgm:t>
        <a:bodyPr/>
        <a:lstStyle/>
        <a:p>
          <a:r>
            <a:rPr kumimoji="1" lang="en-CA"/>
            <a:t>SYN FLOOD ATTACK</a:t>
          </a:r>
          <a:endParaRPr lang="en-US"/>
        </a:p>
      </dgm:t>
    </dgm:pt>
    <dgm:pt modelId="{D4553E31-74FF-42E3-887B-F7F9DAB194FA}" type="parTrans" cxnId="{03C03002-EC8B-46B8-A8E9-6F7F48543D9F}">
      <dgm:prSet/>
      <dgm:spPr/>
      <dgm:t>
        <a:bodyPr/>
        <a:lstStyle/>
        <a:p>
          <a:endParaRPr lang="en-US"/>
        </a:p>
      </dgm:t>
    </dgm:pt>
    <dgm:pt modelId="{63637F2E-C2DA-4D26-9F4D-EA2B2E3364E0}" type="sibTrans" cxnId="{03C03002-EC8B-46B8-A8E9-6F7F48543D9F}">
      <dgm:prSet/>
      <dgm:spPr/>
      <dgm:t>
        <a:bodyPr/>
        <a:lstStyle/>
        <a:p>
          <a:endParaRPr lang="en-US"/>
        </a:p>
      </dgm:t>
    </dgm:pt>
    <dgm:pt modelId="{F0EB0E04-EA87-4943-A46B-07F5B64B8535}" type="pres">
      <dgm:prSet presAssocID="{45803D99-A6CB-4EB1-A3A5-F24B92EA879B}" presName="hierChild1" presStyleCnt="0">
        <dgm:presLayoutVars>
          <dgm:chPref val="1"/>
          <dgm:dir/>
          <dgm:animOne val="branch"/>
          <dgm:animLvl val="lvl"/>
          <dgm:resizeHandles/>
        </dgm:presLayoutVars>
      </dgm:prSet>
      <dgm:spPr/>
    </dgm:pt>
    <dgm:pt modelId="{81CFF051-E723-B048-9FD3-04A5E906DA47}" type="pres">
      <dgm:prSet presAssocID="{8A74120E-E7B5-4A42-9F88-4D1B00EA73FA}" presName="hierRoot1" presStyleCnt="0"/>
      <dgm:spPr/>
    </dgm:pt>
    <dgm:pt modelId="{6DA1A72D-24EE-D548-A5CD-BD5AB5C7CF36}" type="pres">
      <dgm:prSet presAssocID="{8A74120E-E7B5-4A42-9F88-4D1B00EA73FA}" presName="composite" presStyleCnt="0"/>
      <dgm:spPr/>
    </dgm:pt>
    <dgm:pt modelId="{1095D1D5-1D69-CE46-88EF-90A34B0F781F}" type="pres">
      <dgm:prSet presAssocID="{8A74120E-E7B5-4A42-9F88-4D1B00EA73FA}" presName="background" presStyleLbl="node0" presStyleIdx="0" presStyleCnt="2"/>
      <dgm:spPr/>
    </dgm:pt>
    <dgm:pt modelId="{5F967BCB-C855-8047-9861-A87B9C4AE243}" type="pres">
      <dgm:prSet presAssocID="{8A74120E-E7B5-4A42-9F88-4D1B00EA73FA}" presName="text" presStyleLbl="fgAcc0" presStyleIdx="0" presStyleCnt="2">
        <dgm:presLayoutVars>
          <dgm:chPref val="3"/>
        </dgm:presLayoutVars>
      </dgm:prSet>
      <dgm:spPr/>
    </dgm:pt>
    <dgm:pt modelId="{BBE51264-BF94-4E44-AD55-412E85C90DF1}" type="pres">
      <dgm:prSet presAssocID="{8A74120E-E7B5-4A42-9F88-4D1B00EA73FA}" presName="hierChild2" presStyleCnt="0"/>
      <dgm:spPr/>
    </dgm:pt>
    <dgm:pt modelId="{14716042-30A1-8945-8445-367BC0A24452}" type="pres">
      <dgm:prSet presAssocID="{E5855BAC-CE55-44B5-9C95-B567B32AB367}" presName="hierRoot1" presStyleCnt="0"/>
      <dgm:spPr/>
    </dgm:pt>
    <dgm:pt modelId="{8CC1B340-5F8F-064C-B6AD-0B24DC139511}" type="pres">
      <dgm:prSet presAssocID="{E5855BAC-CE55-44B5-9C95-B567B32AB367}" presName="composite" presStyleCnt="0"/>
      <dgm:spPr/>
    </dgm:pt>
    <dgm:pt modelId="{5C3375E0-6020-9442-92A8-7C08528717D0}" type="pres">
      <dgm:prSet presAssocID="{E5855BAC-CE55-44B5-9C95-B567B32AB367}" presName="background" presStyleLbl="node0" presStyleIdx="1" presStyleCnt="2"/>
      <dgm:spPr/>
    </dgm:pt>
    <dgm:pt modelId="{236EE5E3-6C8C-5048-8798-4E678023CD06}" type="pres">
      <dgm:prSet presAssocID="{E5855BAC-CE55-44B5-9C95-B567B32AB367}" presName="text" presStyleLbl="fgAcc0" presStyleIdx="1" presStyleCnt="2">
        <dgm:presLayoutVars>
          <dgm:chPref val="3"/>
        </dgm:presLayoutVars>
      </dgm:prSet>
      <dgm:spPr/>
    </dgm:pt>
    <dgm:pt modelId="{D9D154E6-B8AC-1D4F-A889-E3135B0A2F30}" type="pres">
      <dgm:prSet presAssocID="{E5855BAC-CE55-44B5-9C95-B567B32AB367}" presName="hierChild2" presStyleCnt="0"/>
      <dgm:spPr/>
    </dgm:pt>
  </dgm:ptLst>
  <dgm:cxnLst>
    <dgm:cxn modelId="{03C03002-EC8B-46B8-A8E9-6F7F48543D9F}" srcId="{45803D99-A6CB-4EB1-A3A5-F24B92EA879B}" destId="{E5855BAC-CE55-44B5-9C95-B567B32AB367}" srcOrd="1" destOrd="0" parTransId="{D4553E31-74FF-42E3-887B-F7F9DAB194FA}" sibTransId="{63637F2E-C2DA-4D26-9F4D-EA2B2E3364E0}"/>
    <dgm:cxn modelId="{8E9D8869-75B2-8643-A87E-89AFF38CB233}" type="presOf" srcId="{E5855BAC-CE55-44B5-9C95-B567B32AB367}" destId="{236EE5E3-6C8C-5048-8798-4E678023CD06}" srcOrd="0" destOrd="0" presId="urn:microsoft.com/office/officeart/2005/8/layout/hierarchy1"/>
    <dgm:cxn modelId="{B6C7E2A5-A770-A44C-A630-3985AC3AF733}" type="presOf" srcId="{45803D99-A6CB-4EB1-A3A5-F24B92EA879B}" destId="{F0EB0E04-EA87-4943-A46B-07F5B64B8535}" srcOrd="0" destOrd="0" presId="urn:microsoft.com/office/officeart/2005/8/layout/hierarchy1"/>
    <dgm:cxn modelId="{5BACF7AF-05FB-A34F-A87F-86CDD24044A0}" type="presOf" srcId="{8A74120E-E7B5-4A42-9F88-4D1B00EA73FA}" destId="{5F967BCB-C855-8047-9861-A87B9C4AE243}" srcOrd="0" destOrd="0" presId="urn:microsoft.com/office/officeart/2005/8/layout/hierarchy1"/>
    <dgm:cxn modelId="{078568D1-B67E-4B6A-BA8B-55A1074921A0}" srcId="{45803D99-A6CB-4EB1-A3A5-F24B92EA879B}" destId="{8A74120E-E7B5-4A42-9F88-4D1B00EA73FA}" srcOrd="0" destOrd="0" parTransId="{BBE1609B-5ADC-4BB3-9821-306F165FC062}" sibTransId="{2EB42DD8-C03B-4121-BC1D-B6E0DFA2762E}"/>
    <dgm:cxn modelId="{EC7F5637-5232-ED41-ADA3-039AF82A7DFE}" type="presParOf" srcId="{F0EB0E04-EA87-4943-A46B-07F5B64B8535}" destId="{81CFF051-E723-B048-9FD3-04A5E906DA47}" srcOrd="0" destOrd="0" presId="urn:microsoft.com/office/officeart/2005/8/layout/hierarchy1"/>
    <dgm:cxn modelId="{6F642D10-933C-DA49-BD24-1595D26A4A89}" type="presParOf" srcId="{81CFF051-E723-B048-9FD3-04A5E906DA47}" destId="{6DA1A72D-24EE-D548-A5CD-BD5AB5C7CF36}" srcOrd="0" destOrd="0" presId="urn:microsoft.com/office/officeart/2005/8/layout/hierarchy1"/>
    <dgm:cxn modelId="{1C79E52A-9812-0048-9677-CF7D3290698D}" type="presParOf" srcId="{6DA1A72D-24EE-D548-A5CD-BD5AB5C7CF36}" destId="{1095D1D5-1D69-CE46-88EF-90A34B0F781F}" srcOrd="0" destOrd="0" presId="urn:microsoft.com/office/officeart/2005/8/layout/hierarchy1"/>
    <dgm:cxn modelId="{59CE3952-060B-D145-A009-18BBD48743C4}" type="presParOf" srcId="{6DA1A72D-24EE-D548-A5CD-BD5AB5C7CF36}" destId="{5F967BCB-C855-8047-9861-A87B9C4AE243}" srcOrd="1" destOrd="0" presId="urn:microsoft.com/office/officeart/2005/8/layout/hierarchy1"/>
    <dgm:cxn modelId="{D890481F-5DCE-0B49-BC14-2670DBD4DA1A}" type="presParOf" srcId="{81CFF051-E723-B048-9FD3-04A5E906DA47}" destId="{BBE51264-BF94-4E44-AD55-412E85C90DF1}" srcOrd="1" destOrd="0" presId="urn:microsoft.com/office/officeart/2005/8/layout/hierarchy1"/>
    <dgm:cxn modelId="{874D7CB9-909E-FD49-B88D-F38D2A54160F}" type="presParOf" srcId="{F0EB0E04-EA87-4943-A46B-07F5B64B8535}" destId="{14716042-30A1-8945-8445-367BC0A24452}" srcOrd="1" destOrd="0" presId="urn:microsoft.com/office/officeart/2005/8/layout/hierarchy1"/>
    <dgm:cxn modelId="{BE7E969D-B595-8F47-9AAA-1A71C217BE61}" type="presParOf" srcId="{14716042-30A1-8945-8445-367BC0A24452}" destId="{8CC1B340-5F8F-064C-B6AD-0B24DC139511}" srcOrd="0" destOrd="0" presId="urn:microsoft.com/office/officeart/2005/8/layout/hierarchy1"/>
    <dgm:cxn modelId="{EBC476A9-882F-4343-9B0A-CBDEB58B7A95}" type="presParOf" srcId="{8CC1B340-5F8F-064C-B6AD-0B24DC139511}" destId="{5C3375E0-6020-9442-92A8-7C08528717D0}" srcOrd="0" destOrd="0" presId="urn:microsoft.com/office/officeart/2005/8/layout/hierarchy1"/>
    <dgm:cxn modelId="{D07B6D93-AA2B-D64F-8EBE-B5EEC222F843}" type="presParOf" srcId="{8CC1B340-5F8F-064C-B6AD-0B24DC139511}" destId="{236EE5E3-6C8C-5048-8798-4E678023CD06}" srcOrd="1" destOrd="0" presId="urn:microsoft.com/office/officeart/2005/8/layout/hierarchy1"/>
    <dgm:cxn modelId="{34C925EA-3357-DF4A-B884-53D6E00C0E65}" type="presParOf" srcId="{14716042-30A1-8945-8445-367BC0A24452}" destId="{D9D154E6-B8AC-1D4F-A889-E3135B0A2F30}"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95D1D5-1D69-CE46-88EF-90A34B0F781F}">
      <dsp:nvSpPr>
        <dsp:cNvPr id="0" name=""/>
        <dsp:cNvSpPr/>
      </dsp:nvSpPr>
      <dsp:spPr>
        <a:xfrm>
          <a:off x="1134" y="88142"/>
          <a:ext cx="3981158" cy="2528035"/>
        </a:xfrm>
        <a:prstGeom prst="roundRect">
          <a:avLst>
            <a:gd name="adj" fmla="val 10000"/>
          </a:avLst>
        </a:prstGeom>
        <a:gradFill rotWithShape="0">
          <a:gsLst>
            <a:gs pos="0">
              <a:schemeClr val="dk2">
                <a:hueOff val="0"/>
                <a:satOff val="0"/>
                <a:lumOff val="0"/>
                <a:alphaOff val="0"/>
                <a:tint val="96000"/>
                <a:lumMod val="104000"/>
              </a:schemeClr>
            </a:gs>
            <a:gs pos="100000">
              <a:schemeClr val="dk2">
                <a:hueOff val="0"/>
                <a:satOff val="0"/>
                <a:lumOff val="0"/>
                <a:alphaOff val="0"/>
                <a:shade val="90000"/>
                <a:lumMod val="90000"/>
              </a:schemeClr>
            </a:gs>
          </a:gsLst>
          <a:lin ang="5400000" scaled="0"/>
        </a:gradFill>
        <a:ln>
          <a:noFill/>
        </a:ln>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dsp:spPr>
      <dsp:style>
        <a:lnRef idx="0">
          <a:scrgbClr r="0" g="0" b="0"/>
        </a:lnRef>
        <a:fillRef idx="3">
          <a:scrgbClr r="0" g="0" b="0"/>
        </a:fillRef>
        <a:effectRef idx="3">
          <a:scrgbClr r="0" g="0" b="0"/>
        </a:effectRef>
        <a:fontRef idx="minor">
          <a:schemeClr val="lt1"/>
        </a:fontRef>
      </dsp:style>
    </dsp:sp>
    <dsp:sp modelId="{5F967BCB-C855-8047-9861-A87B9C4AE243}">
      <dsp:nvSpPr>
        <dsp:cNvPr id="0" name=""/>
        <dsp:cNvSpPr/>
      </dsp:nvSpPr>
      <dsp:spPr>
        <a:xfrm>
          <a:off x="443485" y="508375"/>
          <a:ext cx="3981158" cy="2528035"/>
        </a:xfrm>
        <a:prstGeom prst="roundRect">
          <a:avLst>
            <a:gd name="adj" fmla="val 10000"/>
          </a:avLst>
        </a:prstGeom>
        <a:solidFill>
          <a:schemeClr val="lt2">
            <a:alpha val="90000"/>
            <a:hueOff val="0"/>
            <a:satOff val="0"/>
            <a:lumOff val="0"/>
            <a:alphaOff val="0"/>
          </a:schemeClr>
        </a:solidFill>
        <a:ln w="9525" cap="rnd" cmpd="sng" algn="ctr">
          <a:solidFill>
            <a:schemeClr val="dk2">
              <a:hueOff val="0"/>
              <a:satOff val="0"/>
              <a:lumOff val="0"/>
              <a:alphaOff val="0"/>
            </a:schemeClr>
          </a:solidFill>
          <a:prstDash val="solid"/>
        </a:ln>
        <a:effectLst>
          <a:outerShdw blurRad="63500" dist="25400" dir="5400000" rotWithShape="0">
            <a:srgbClr val="000000">
              <a:alpha val="60000"/>
            </a:srgbClr>
          </a:outerShdw>
        </a:effectLst>
      </dsp:spPr>
      <dsp:style>
        <a:lnRef idx="1">
          <a:scrgbClr r="0" g="0" b="0"/>
        </a:lnRef>
        <a:fillRef idx="1">
          <a:scrgbClr r="0" g="0" b="0"/>
        </a:fillRef>
        <a:effectRef idx="2">
          <a:scrgbClr r="0" g="0" b="0"/>
        </a:effectRef>
        <a:fontRef idx="minor"/>
      </dsp:style>
      <dsp:txBody>
        <a:bodyPr spcFirstLastPara="0" vert="horz" wrap="square" lIns="148590" tIns="148590" rIns="148590" bIns="148590" numCol="1" spcCol="1270" anchor="ctr" anchorCtr="0">
          <a:noAutofit/>
        </a:bodyPr>
        <a:lstStyle/>
        <a:p>
          <a:pPr marL="0" lvl="0" indent="0" algn="ctr" defTabSz="1733550">
            <a:lnSpc>
              <a:spcPct val="90000"/>
            </a:lnSpc>
            <a:spcBef>
              <a:spcPct val="0"/>
            </a:spcBef>
            <a:spcAft>
              <a:spcPct val="35000"/>
            </a:spcAft>
            <a:buNone/>
          </a:pPr>
          <a:r>
            <a:rPr kumimoji="1" lang="en-CA" sz="3900" kern="1200"/>
            <a:t>TRACEROUTE</a:t>
          </a:r>
          <a:endParaRPr lang="en-US" sz="3900" kern="1200"/>
        </a:p>
      </dsp:txBody>
      <dsp:txXfrm>
        <a:off x="517529" y="582419"/>
        <a:ext cx="3833070" cy="2379947"/>
      </dsp:txXfrm>
    </dsp:sp>
    <dsp:sp modelId="{5C3375E0-6020-9442-92A8-7C08528717D0}">
      <dsp:nvSpPr>
        <dsp:cNvPr id="0" name=""/>
        <dsp:cNvSpPr/>
      </dsp:nvSpPr>
      <dsp:spPr>
        <a:xfrm>
          <a:off x="4866994" y="88142"/>
          <a:ext cx="3981158" cy="2528035"/>
        </a:xfrm>
        <a:prstGeom prst="roundRect">
          <a:avLst>
            <a:gd name="adj" fmla="val 10000"/>
          </a:avLst>
        </a:prstGeom>
        <a:gradFill rotWithShape="0">
          <a:gsLst>
            <a:gs pos="0">
              <a:schemeClr val="dk2">
                <a:hueOff val="0"/>
                <a:satOff val="0"/>
                <a:lumOff val="0"/>
                <a:alphaOff val="0"/>
                <a:tint val="96000"/>
                <a:lumMod val="104000"/>
              </a:schemeClr>
            </a:gs>
            <a:gs pos="100000">
              <a:schemeClr val="dk2">
                <a:hueOff val="0"/>
                <a:satOff val="0"/>
                <a:lumOff val="0"/>
                <a:alphaOff val="0"/>
                <a:shade val="90000"/>
                <a:lumMod val="90000"/>
              </a:schemeClr>
            </a:gs>
          </a:gsLst>
          <a:lin ang="5400000" scaled="0"/>
        </a:gradFill>
        <a:ln>
          <a:noFill/>
        </a:ln>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dsp:spPr>
      <dsp:style>
        <a:lnRef idx="0">
          <a:scrgbClr r="0" g="0" b="0"/>
        </a:lnRef>
        <a:fillRef idx="3">
          <a:scrgbClr r="0" g="0" b="0"/>
        </a:fillRef>
        <a:effectRef idx="3">
          <a:scrgbClr r="0" g="0" b="0"/>
        </a:effectRef>
        <a:fontRef idx="minor">
          <a:schemeClr val="lt1"/>
        </a:fontRef>
      </dsp:style>
    </dsp:sp>
    <dsp:sp modelId="{236EE5E3-6C8C-5048-8798-4E678023CD06}">
      <dsp:nvSpPr>
        <dsp:cNvPr id="0" name=""/>
        <dsp:cNvSpPr/>
      </dsp:nvSpPr>
      <dsp:spPr>
        <a:xfrm>
          <a:off x="5309345" y="508375"/>
          <a:ext cx="3981158" cy="2528035"/>
        </a:xfrm>
        <a:prstGeom prst="roundRect">
          <a:avLst>
            <a:gd name="adj" fmla="val 10000"/>
          </a:avLst>
        </a:prstGeom>
        <a:solidFill>
          <a:schemeClr val="lt2">
            <a:alpha val="90000"/>
            <a:hueOff val="0"/>
            <a:satOff val="0"/>
            <a:lumOff val="0"/>
            <a:alphaOff val="0"/>
          </a:schemeClr>
        </a:solidFill>
        <a:ln w="9525" cap="rnd" cmpd="sng" algn="ctr">
          <a:solidFill>
            <a:schemeClr val="dk2">
              <a:hueOff val="0"/>
              <a:satOff val="0"/>
              <a:lumOff val="0"/>
              <a:alphaOff val="0"/>
            </a:schemeClr>
          </a:solidFill>
          <a:prstDash val="solid"/>
        </a:ln>
        <a:effectLst>
          <a:outerShdw blurRad="63500" dist="25400" dir="5400000" rotWithShape="0">
            <a:srgbClr val="000000">
              <a:alpha val="60000"/>
            </a:srgbClr>
          </a:outerShdw>
        </a:effectLst>
      </dsp:spPr>
      <dsp:style>
        <a:lnRef idx="1">
          <a:scrgbClr r="0" g="0" b="0"/>
        </a:lnRef>
        <a:fillRef idx="1">
          <a:scrgbClr r="0" g="0" b="0"/>
        </a:fillRef>
        <a:effectRef idx="2">
          <a:scrgbClr r="0" g="0" b="0"/>
        </a:effectRef>
        <a:fontRef idx="minor"/>
      </dsp:style>
      <dsp:txBody>
        <a:bodyPr spcFirstLastPara="0" vert="horz" wrap="square" lIns="148590" tIns="148590" rIns="148590" bIns="148590" numCol="1" spcCol="1270" anchor="ctr" anchorCtr="0">
          <a:noAutofit/>
        </a:bodyPr>
        <a:lstStyle/>
        <a:p>
          <a:pPr marL="0" lvl="0" indent="0" algn="ctr" defTabSz="1733550">
            <a:lnSpc>
              <a:spcPct val="90000"/>
            </a:lnSpc>
            <a:spcBef>
              <a:spcPct val="0"/>
            </a:spcBef>
            <a:spcAft>
              <a:spcPct val="35000"/>
            </a:spcAft>
            <a:buNone/>
          </a:pPr>
          <a:r>
            <a:rPr kumimoji="1" lang="en-CA" sz="3900" kern="1200"/>
            <a:t>SYN FLOOD ATTACK</a:t>
          </a:r>
          <a:endParaRPr lang="en-US" sz="3900" kern="1200"/>
        </a:p>
      </dsp:txBody>
      <dsp:txXfrm>
        <a:off x="5383389" y="582419"/>
        <a:ext cx="3833070" cy="2379947"/>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9BAE575-AF1E-42CA-AD7C-DA43A44A9AB1}" type="datetimeFigureOut">
              <a:rPr lang="en-US" altLang="zh-CN"/>
              <a:t>3/11/19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24C8F9B-6064-4C14-A36A-3DCAFA1A8944}" type="slidenum">
              <a:rPr lang="en-US" altLang="zh-CN"/>
              <a:t>‹#›</a:t>
            </a:fld>
            <a:endParaRPr lang="zh-CN" altLang="en-US"/>
          </a:p>
        </p:txBody>
      </p:sp>
    </p:spTree>
    <p:extLst>
      <p:ext uri="{BB962C8B-B14F-4D97-AF65-F5344CB8AC3E}">
        <p14:creationId xmlns:p14="http://schemas.microsoft.com/office/powerpoint/2010/main" val="1404387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latin typeface="Calibri"/>
                <a:cs typeface="Calibri"/>
              </a:rPr>
              <a:t>Hi everyone, today we'd like to discuss </a:t>
            </a:r>
            <a:r>
              <a:rPr lang="en-US" dirty="0" err="1">
                <a:latin typeface="Calibri"/>
                <a:cs typeface="Calibri"/>
              </a:rPr>
              <a:t>scapy</a:t>
            </a:r>
            <a:endParaRPr lang="en-US" altLang="zh-CN" dirty="0">
              <a:latin typeface="Calibri"/>
              <a:cs typeface="Calibri"/>
            </a:endParaRPr>
          </a:p>
        </p:txBody>
      </p:sp>
      <p:sp>
        <p:nvSpPr>
          <p:cNvPr id="4" name="灯片编号占位符 3"/>
          <p:cNvSpPr>
            <a:spLocks noGrp="1"/>
          </p:cNvSpPr>
          <p:nvPr>
            <p:ph type="sldNum" sz="quarter" idx="5"/>
          </p:nvPr>
        </p:nvSpPr>
        <p:spPr/>
        <p:txBody>
          <a:bodyPr/>
          <a:lstStyle/>
          <a:p>
            <a:fld id="{A24C8F9B-6064-4C14-A36A-3DCAFA1A8944}" type="slidenum">
              <a:rPr lang="en-US" altLang="zh-CN"/>
              <a:t>1</a:t>
            </a:fld>
            <a:endParaRPr lang="zh-CN" altLang="en-US"/>
          </a:p>
        </p:txBody>
      </p:sp>
    </p:spTree>
    <p:extLst>
      <p:ext uri="{BB962C8B-B14F-4D97-AF65-F5344CB8AC3E}">
        <p14:creationId xmlns:p14="http://schemas.microsoft.com/office/powerpoint/2010/main" val="15084431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a:ea typeface="等线"/>
              </a:rPr>
              <a:t>Tcp</a:t>
            </a:r>
            <a:r>
              <a:rPr lang="en-US" altLang="zh-CN" dirty="0">
                <a:ea typeface="等线"/>
              </a:rPr>
              <a:t> ,server buffer is full with half-open TCP connections, </a:t>
            </a:r>
            <a:r>
              <a:rPr lang="en-US" altLang="zh-CN" dirty="0"/>
              <a:t>it stops accepting SYN connections, thus resulting in denial of service to legitimate clients.</a:t>
            </a:r>
          </a:p>
          <a:p>
            <a:endParaRPr lang="en-US" altLang="zh-CN" dirty="0">
              <a:ea typeface="等线"/>
            </a:endParaRPr>
          </a:p>
          <a:p>
            <a:r>
              <a:rPr lang="en-US" altLang="zh-CN" dirty="0">
                <a:ea typeface="等线"/>
              </a:rPr>
              <a:t>1. SYN Flooding is a form of </a:t>
            </a:r>
            <a:r>
              <a:rPr lang="en-US" altLang="zh-CN" dirty="0" err="1">
                <a:ea typeface="等线"/>
              </a:rPr>
              <a:t>DoS</a:t>
            </a:r>
            <a:r>
              <a:rPr lang="en-US" altLang="zh-CN" dirty="0">
                <a:ea typeface="等线"/>
              </a:rPr>
              <a:t> attack where an attack sends a succession of SYN requests to a target’s system in an attempt to consume enough server resources to make the system unresponsive to legitimate traffic.</a:t>
            </a:r>
            <a:endParaRPr lang="zh-CN" dirty="0">
              <a:ea typeface="等线"/>
            </a:endParaRPr>
          </a:p>
          <a:p>
            <a:r>
              <a:rPr lang="en-US" altLang="zh-CN" dirty="0">
                <a:latin typeface="等线"/>
                <a:ea typeface="等线"/>
                <a:cs typeface="Calibri"/>
              </a:rPr>
              <a:t>2.</a:t>
            </a:r>
            <a:r>
              <a:rPr lang="en-US" altLang="zh-CN" dirty="0">
                <a:ea typeface="等线"/>
              </a:rPr>
              <a:t> </a:t>
            </a:r>
            <a:r>
              <a:rPr lang="en-US" dirty="0"/>
              <a:t>A client sends a TCP SYN (S flag) packet to begin a connection to the server. The target server replies with a TCP SYN-ACK (SA flag) packet, but the client does not respond to the SYN-ACK, leaving the TCP connection “half-open”. In normal operation, the client should send an ACK (a flag) packet followed by the data to be transferred, or an RST reply to reset the connection. On the target server, the connection is kept open, When the server’s SYN buffer is full with half-open TCP connections, it stops accepting SYN connections, thus resulting in denial of service to legitimate clients.</a:t>
            </a:r>
            <a:endParaRPr lang="en-US" altLang="zh-CN" dirty="0"/>
          </a:p>
          <a:p>
            <a:endParaRPr lang="en-US" altLang="zh-CN" dirty="0">
              <a:latin typeface="Calibri"/>
              <a:cs typeface="Calibri"/>
            </a:endParaRPr>
          </a:p>
        </p:txBody>
      </p:sp>
      <p:sp>
        <p:nvSpPr>
          <p:cNvPr id="4" name="灯片编号占位符 3"/>
          <p:cNvSpPr>
            <a:spLocks noGrp="1"/>
          </p:cNvSpPr>
          <p:nvPr>
            <p:ph type="sldNum" sz="quarter" idx="5"/>
          </p:nvPr>
        </p:nvSpPr>
        <p:spPr/>
        <p:txBody>
          <a:bodyPr/>
          <a:lstStyle/>
          <a:p>
            <a:fld id="{A24C8F9B-6064-4C14-A36A-3DCAFA1A8944}" type="slidenum">
              <a:rPr lang="en-US" altLang="zh-CN"/>
              <a:t>14</a:t>
            </a:fld>
            <a:endParaRPr lang="zh-CN" altLang="en-US"/>
          </a:p>
        </p:txBody>
      </p:sp>
    </p:spTree>
    <p:extLst>
      <p:ext uri="{BB962C8B-B14F-4D97-AF65-F5344CB8AC3E}">
        <p14:creationId xmlns:p14="http://schemas.microsoft.com/office/powerpoint/2010/main" val="41627605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ea typeface="等线"/>
              </a:rPr>
              <a:t>3.As you can see, this script will take the destination IP as input, and will create connections from different ports. Random custom field values are used for TTL (Time to live) and ID, to obfuscate the identity in case any IDS/IPS (Intrusion Detection System/Intrusion Prevention System) is present at the target side</a:t>
            </a:r>
          </a:p>
          <a:p>
            <a:r>
              <a:rPr lang="en-US" altLang="zh-CN" dirty="0">
                <a:ea typeface="等线"/>
              </a:rPr>
              <a:t>4.</a:t>
            </a:r>
            <a:r>
              <a:rPr lang="en-US" dirty="0"/>
              <a:t>The </a:t>
            </a:r>
            <a:r>
              <a:rPr lang="en-US" dirty="0" err="1"/>
              <a:t>randshort</a:t>
            </a:r>
            <a:r>
              <a:rPr lang="en-US" dirty="0"/>
              <a:t>() function is used to generate random port numbers for the sport (source port) of the TCP packet. The destination port (</a:t>
            </a:r>
            <a:r>
              <a:rPr lang="en-US" dirty="0" err="1"/>
              <a:t>dport</a:t>
            </a:r>
            <a:r>
              <a:rPr lang="en-US" dirty="0"/>
              <a:t>) is set to port 22 (SSH) and 80 (Apache Web server). The TCP connect flag is set to SYN using the flags option</a:t>
            </a:r>
            <a:endParaRPr lang="en-US" altLang="zh-CN" dirty="0"/>
          </a:p>
          <a:p>
            <a:r>
              <a:rPr lang="en-US" altLang="zh-CN" dirty="0">
                <a:latin typeface="等线"/>
                <a:ea typeface="等线"/>
                <a:cs typeface="Calibri"/>
              </a:rPr>
              <a:t>5.</a:t>
            </a:r>
            <a:r>
              <a:rPr lang="en-US" dirty="0"/>
              <a:t>The </a:t>
            </a:r>
            <a:r>
              <a:rPr lang="en-US" dirty="0" err="1"/>
              <a:t>srloop</a:t>
            </a:r>
            <a:r>
              <a:rPr lang="en-US" dirty="0"/>
              <a:t> function sends p crafted packets at intervals of 0.3 seconds. The results of </a:t>
            </a:r>
            <a:r>
              <a:rPr lang="en-US" dirty="0" err="1"/>
              <a:t>srloop</a:t>
            </a:r>
            <a:r>
              <a:rPr lang="en-US" dirty="0"/>
              <a:t> are collected in </a:t>
            </a:r>
            <a:r>
              <a:rPr lang="en-US" dirty="0" err="1"/>
              <a:t>ans</a:t>
            </a:r>
            <a:r>
              <a:rPr lang="en-US" dirty="0"/>
              <a:t> (for answered packets) and </a:t>
            </a:r>
            <a:r>
              <a:rPr lang="en-US" dirty="0" err="1"/>
              <a:t>unans</a:t>
            </a:r>
            <a:r>
              <a:rPr lang="en-US" dirty="0"/>
              <a:t> (for unanswered packets). The gathered results are displayed in a table format for the reply flags and TTL values.</a:t>
            </a:r>
            <a:endParaRPr lang="en-US" dirty="0">
              <a:latin typeface="等线"/>
              <a:ea typeface="等线"/>
              <a:cs typeface="Calibri"/>
            </a:endParaRPr>
          </a:p>
          <a:p>
            <a:r>
              <a:rPr lang="en-US" dirty="0">
                <a:latin typeface="等线"/>
                <a:ea typeface="等线"/>
                <a:cs typeface="Calibri"/>
              </a:rPr>
              <a:t>6.</a:t>
            </a:r>
            <a:r>
              <a:rPr lang="en-US" dirty="0"/>
              <a:t>The target’s reply of SA shows that it “thinks” the ACK from attacker/initiator was lost; hence, it keeps re-sending it, for an interval specified by the kernel.</a:t>
            </a:r>
            <a:endParaRPr lang="en-US" dirty="0">
              <a:latin typeface="等线"/>
              <a:ea typeface="等线"/>
              <a:cs typeface="Calibri"/>
            </a:endParaRPr>
          </a:p>
          <a:p>
            <a:r>
              <a:rPr lang="en-US" altLang="zh-CN" dirty="0">
                <a:latin typeface="Calibri"/>
                <a:ea typeface="等线"/>
                <a:cs typeface="Calibri"/>
              </a:rPr>
              <a:t>7. </a:t>
            </a:r>
            <a:r>
              <a:rPr lang="en-US" dirty="0"/>
              <a:t>Now once the program will start executing, it will send SYN packets to destination port 5000 from random source port numbers. For few packets the server will reserve space in the buffer and reply with a SYN+ACK, waiting for ACK from client which will never be sent. Once the server TCP buffer gets exhausted, it will send RA (Reset + ACK) packets. This packet means that the SYN is received and acknowledged by the server but a connection to the server is refused. </a:t>
            </a:r>
            <a:endParaRPr lang="en-US" altLang="zh-CN" dirty="0">
              <a:latin typeface="Calibri"/>
              <a:cs typeface="Calibri"/>
            </a:endParaRPr>
          </a:p>
        </p:txBody>
      </p:sp>
      <p:sp>
        <p:nvSpPr>
          <p:cNvPr id="4" name="灯片编号占位符 3"/>
          <p:cNvSpPr>
            <a:spLocks noGrp="1"/>
          </p:cNvSpPr>
          <p:nvPr>
            <p:ph type="sldNum" sz="quarter" idx="5"/>
          </p:nvPr>
        </p:nvSpPr>
        <p:spPr/>
        <p:txBody>
          <a:bodyPr/>
          <a:lstStyle/>
          <a:p>
            <a:fld id="{A24C8F9B-6064-4C14-A36A-3DCAFA1A8944}" type="slidenum">
              <a:rPr lang="en-US" altLang="zh-CN"/>
              <a:t>15</a:t>
            </a:fld>
            <a:endParaRPr lang="zh-CN" altLang="en-US"/>
          </a:p>
        </p:txBody>
      </p:sp>
    </p:spTree>
    <p:extLst>
      <p:ext uri="{BB962C8B-B14F-4D97-AF65-F5344CB8AC3E}">
        <p14:creationId xmlns:p14="http://schemas.microsoft.com/office/powerpoint/2010/main" val="39204615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10000"/>
              </a:lnSpc>
            </a:pPr>
            <a:r>
              <a:rPr lang="en-US" altLang="zh-CN" sz="1600" b="1" dirty="0">
                <a:latin typeface="+mn-lt"/>
                <a:ea typeface="等线"/>
              </a:rPr>
              <a:t>Limitations:</a:t>
            </a:r>
            <a:endParaRPr lang="zh-CN" altLang="en-US" sz="1600" dirty="0">
              <a:latin typeface="+mn-lt"/>
              <a:ea typeface="等线"/>
            </a:endParaRPr>
          </a:p>
          <a:p>
            <a:pPr marL="0" indent="0">
              <a:lnSpc>
                <a:spcPct val="110000"/>
              </a:lnSpc>
              <a:buNone/>
            </a:pPr>
            <a:r>
              <a:rPr lang="en-US" altLang="zh-CN" sz="1200" dirty="0">
                <a:latin typeface="+mn-lt"/>
                <a:ea typeface="等线"/>
              </a:rPr>
              <a:t>Can</a:t>
            </a:r>
            <a:r>
              <a:rPr lang="zh-CN" altLang="en-US" sz="1200" dirty="0">
                <a:latin typeface="+mn-lt"/>
                <a:ea typeface="等线"/>
              </a:rPr>
              <a:t>’</a:t>
            </a:r>
            <a:r>
              <a:rPr lang="en-US" altLang="zh-CN" sz="1200" dirty="0">
                <a:latin typeface="+mn-lt"/>
                <a:ea typeface="等线"/>
              </a:rPr>
              <a:t>t</a:t>
            </a:r>
            <a:r>
              <a:rPr lang="zh-CN" altLang="en-US" sz="1200" dirty="0">
                <a:latin typeface="+mn-lt"/>
                <a:ea typeface="等线"/>
              </a:rPr>
              <a:t> </a:t>
            </a:r>
            <a:r>
              <a:rPr lang="en-US" altLang="zh-CN" sz="1200" dirty="0">
                <a:latin typeface="+mn-lt"/>
                <a:ea typeface="等线"/>
              </a:rPr>
              <a:t>handle</a:t>
            </a:r>
            <a:r>
              <a:rPr lang="zh-CN" altLang="en-US" sz="1200" dirty="0">
                <a:latin typeface="+mn-lt"/>
                <a:ea typeface="等线"/>
              </a:rPr>
              <a:t> </a:t>
            </a:r>
            <a:r>
              <a:rPr lang="en-US" altLang="zh-CN" sz="1200" dirty="0">
                <a:latin typeface="+mn-lt"/>
                <a:ea typeface="等线"/>
              </a:rPr>
              <a:t>too</a:t>
            </a:r>
            <a:r>
              <a:rPr lang="zh-CN" altLang="en-US" sz="1200" dirty="0">
                <a:latin typeface="+mn-lt"/>
                <a:ea typeface="等线"/>
              </a:rPr>
              <a:t> </a:t>
            </a:r>
            <a:r>
              <a:rPr lang="en-US" altLang="zh-CN" sz="1200" dirty="0">
                <a:latin typeface="+mn-lt"/>
                <a:ea typeface="等线"/>
              </a:rPr>
              <a:t>many</a:t>
            </a:r>
            <a:r>
              <a:rPr lang="zh-CN" altLang="en-US" sz="1200" dirty="0">
                <a:latin typeface="+mn-lt"/>
                <a:ea typeface="等线"/>
              </a:rPr>
              <a:t> </a:t>
            </a:r>
            <a:r>
              <a:rPr lang="en-US" altLang="zh-CN" sz="1200" dirty="0">
                <a:latin typeface="+mn-lt"/>
                <a:ea typeface="等线"/>
              </a:rPr>
              <a:t>packets.</a:t>
            </a:r>
            <a:r>
              <a:rPr lang="zh-CN" altLang="en-US" sz="1200" dirty="0">
                <a:latin typeface="+mn-lt"/>
                <a:ea typeface="等线"/>
              </a:rPr>
              <a:t> </a:t>
            </a:r>
            <a:r>
              <a:rPr lang="en-US" altLang="zh-CN" sz="1200" dirty="0">
                <a:latin typeface="+mn-lt"/>
                <a:ea typeface="等线"/>
              </a:rPr>
              <a:t>Won</a:t>
            </a:r>
            <a:r>
              <a:rPr lang="zh-CN" altLang="en-US" sz="1200" dirty="0">
                <a:latin typeface="+mn-lt"/>
                <a:ea typeface="等线"/>
              </a:rPr>
              <a:t>’</a:t>
            </a:r>
            <a:r>
              <a:rPr lang="en-US" altLang="zh-CN" sz="1200" dirty="0">
                <a:latin typeface="+mn-lt"/>
                <a:ea typeface="等线"/>
              </a:rPr>
              <a:t>t</a:t>
            </a:r>
            <a:r>
              <a:rPr lang="zh-CN" altLang="en-US" sz="1200" dirty="0">
                <a:latin typeface="+mn-lt"/>
                <a:ea typeface="等线"/>
              </a:rPr>
              <a:t> </a:t>
            </a:r>
            <a:r>
              <a:rPr lang="en-US" altLang="zh-CN" sz="1200" dirty="0">
                <a:latin typeface="+mn-lt"/>
                <a:ea typeface="等线"/>
              </a:rPr>
              <a:t>replace</a:t>
            </a:r>
            <a:r>
              <a:rPr lang="zh-CN" altLang="en-US" sz="1200" dirty="0">
                <a:latin typeface="+mn-lt"/>
                <a:ea typeface="等线"/>
              </a:rPr>
              <a:t> </a:t>
            </a:r>
            <a:r>
              <a:rPr lang="en-US" altLang="zh-CN" sz="1200" dirty="0">
                <a:latin typeface="+mn-lt"/>
                <a:ea typeface="等线"/>
              </a:rPr>
              <a:t>a</a:t>
            </a:r>
            <a:r>
              <a:rPr lang="zh-CN" altLang="en-US" sz="1200" dirty="0">
                <a:latin typeface="+mn-lt"/>
                <a:ea typeface="等线"/>
              </a:rPr>
              <a:t> </a:t>
            </a:r>
            <a:r>
              <a:rPr lang="en-US" altLang="zh-CN" sz="1200" dirty="0">
                <a:latin typeface="+mn-lt"/>
                <a:ea typeface="等线"/>
              </a:rPr>
              <a:t>mass-scanner.</a:t>
            </a:r>
            <a:endParaRPr lang="zh-CN" altLang="en-US" sz="1200" dirty="0">
              <a:latin typeface="+mn-lt"/>
              <a:ea typeface="等线"/>
            </a:endParaRPr>
          </a:p>
          <a:p>
            <a:pPr marL="0" indent="0">
              <a:lnSpc>
                <a:spcPct val="110000"/>
              </a:lnSpc>
              <a:buNone/>
            </a:pPr>
            <a:r>
              <a:rPr lang="en-US" altLang="zh-CN" sz="1200" dirty="0">
                <a:latin typeface="+mn-lt"/>
                <a:ea typeface="等线"/>
              </a:rPr>
              <a:t>Usually</a:t>
            </a:r>
            <a:r>
              <a:rPr lang="zh-CN" altLang="en-US" sz="1200" dirty="0">
                <a:latin typeface="+mn-lt"/>
                <a:ea typeface="等线"/>
              </a:rPr>
              <a:t> </a:t>
            </a:r>
            <a:r>
              <a:rPr lang="en-US" altLang="zh-CN" sz="1200" dirty="0">
                <a:latin typeface="+mn-lt"/>
                <a:ea typeface="等线"/>
              </a:rPr>
              <a:t>don</a:t>
            </a:r>
            <a:r>
              <a:rPr lang="zh-CN" altLang="en-US" sz="1200" dirty="0">
                <a:latin typeface="+mn-lt"/>
                <a:ea typeface="等线"/>
              </a:rPr>
              <a:t>’</a:t>
            </a:r>
            <a:r>
              <a:rPr lang="en-US" altLang="zh-CN" sz="1200" dirty="0">
                <a:latin typeface="+mn-lt"/>
                <a:ea typeface="等线"/>
              </a:rPr>
              <a:t>t</a:t>
            </a:r>
            <a:r>
              <a:rPr lang="zh-CN" altLang="en-US" sz="1200" dirty="0">
                <a:latin typeface="+mn-lt"/>
                <a:ea typeface="等线"/>
              </a:rPr>
              <a:t> </a:t>
            </a:r>
            <a:r>
              <a:rPr lang="en-US" altLang="zh-CN" sz="1200" dirty="0">
                <a:latin typeface="+mn-lt"/>
                <a:ea typeface="等线"/>
              </a:rPr>
              <a:t>interpret</a:t>
            </a:r>
            <a:r>
              <a:rPr lang="zh-CN" altLang="en-US" sz="1200" dirty="0">
                <a:latin typeface="+mn-lt"/>
                <a:ea typeface="等线"/>
              </a:rPr>
              <a:t> </a:t>
            </a:r>
            <a:r>
              <a:rPr lang="en-US" altLang="zh-CN" sz="1200" dirty="0">
                <a:latin typeface="+mn-lt"/>
                <a:ea typeface="等线"/>
              </a:rPr>
              <a:t>for</a:t>
            </a:r>
            <a:r>
              <a:rPr lang="zh-CN" altLang="en-US" sz="1200" dirty="0">
                <a:latin typeface="+mn-lt"/>
                <a:ea typeface="等线"/>
              </a:rPr>
              <a:t> </a:t>
            </a:r>
            <a:r>
              <a:rPr lang="en-US" altLang="zh-CN" sz="1200" dirty="0">
                <a:latin typeface="+mn-lt"/>
                <a:ea typeface="等线"/>
              </a:rPr>
              <a:t>you.</a:t>
            </a:r>
            <a:r>
              <a:rPr lang="zh-CN" altLang="en-US" sz="1200" dirty="0">
                <a:latin typeface="+mn-lt"/>
                <a:ea typeface="等线"/>
              </a:rPr>
              <a:t> </a:t>
            </a:r>
            <a:r>
              <a:rPr lang="en-US" altLang="zh-CN" sz="1200" dirty="0">
                <a:latin typeface="+mn-lt"/>
                <a:ea typeface="等线"/>
              </a:rPr>
              <a:t>You</a:t>
            </a:r>
            <a:r>
              <a:rPr lang="zh-CN" altLang="en-US" sz="1200" dirty="0">
                <a:latin typeface="+mn-lt"/>
                <a:ea typeface="等线"/>
              </a:rPr>
              <a:t> </a:t>
            </a:r>
            <a:r>
              <a:rPr lang="en-US" altLang="zh-CN" sz="1200" dirty="0">
                <a:latin typeface="+mn-lt"/>
                <a:ea typeface="等线"/>
              </a:rPr>
              <a:t>must</a:t>
            </a:r>
            <a:r>
              <a:rPr lang="zh-CN" altLang="en-US" sz="1200" dirty="0">
                <a:latin typeface="+mn-lt"/>
                <a:ea typeface="等线"/>
              </a:rPr>
              <a:t> </a:t>
            </a:r>
            <a:r>
              <a:rPr lang="en-US" altLang="zh-CN" sz="1200" dirty="0">
                <a:latin typeface="+mn-lt"/>
                <a:ea typeface="等线"/>
              </a:rPr>
              <a:t>know</a:t>
            </a:r>
            <a:r>
              <a:rPr lang="zh-CN" altLang="en-US" sz="1200" dirty="0">
                <a:latin typeface="+mn-lt"/>
                <a:ea typeface="等线"/>
              </a:rPr>
              <a:t> </a:t>
            </a:r>
            <a:r>
              <a:rPr lang="en-US" altLang="zh-CN" sz="1200" dirty="0">
                <a:latin typeface="+mn-lt"/>
                <a:ea typeface="等线"/>
              </a:rPr>
              <a:t>what</a:t>
            </a:r>
            <a:r>
              <a:rPr lang="zh-CN" altLang="en-US" sz="1200" dirty="0">
                <a:latin typeface="+mn-lt"/>
                <a:ea typeface="等线"/>
              </a:rPr>
              <a:t> </a:t>
            </a:r>
            <a:r>
              <a:rPr lang="en-US" altLang="zh-CN" sz="1200" dirty="0">
                <a:latin typeface="+mn-lt"/>
                <a:ea typeface="等线"/>
              </a:rPr>
              <a:t>you</a:t>
            </a:r>
            <a:r>
              <a:rPr lang="zh-CN" altLang="en-US" sz="1200" dirty="0">
                <a:latin typeface="+mn-lt"/>
                <a:ea typeface="等线"/>
              </a:rPr>
              <a:t>’</a:t>
            </a:r>
            <a:r>
              <a:rPr lang="en-US" altLang="zh-CN" sz="1200" dirty="0">
                <a:latin typeface="+mn-lt"/>
                <a:ea typeface="等线"/>
              </a:rPr>
              <a:t>re</a:t>
            </a:r>
            <a:r>
              <a:rPr lang="zh-CN" altLang="en-US" sz="1200" dirty="0">
                <a:latin typeface="+mn-lt"/>
                <a:ea typeface="等线"/>
              </a:rPr>
              <a:t> </a:t>
            </a:r>
            <a:r>
              <a:rPr lang="en-US" altLang="zh-CN" sz="1200" dirty="0">
                <a:latin typeface="+mn-lt"/>
                <a:ea typeface="等线"/>
              </a:rPr>
              <a:t>doing.</a:t>
            </a:r>
            <a:endParaRPr lang="zh-CN" altLang="en-US" sz="1200" dirty="0">
              <a:latin typeface="+mn-lt"/>
              <a:ea typeface="等线"/>
            </a:endParaRPr>
          </a:p>
          <a:p>
            <a:pPr marL="0" indent="0">
              <a:lnSpc>
                <a:spcPct val="110000"/>
              </a:lnSpc>
              <a:buNone/>
            </a:pPr>
            <a:r>
              <a:rPr lang="en-US" altLang="zh-CN" sz="1200" dirty="0">
                <a:latin typeface="+mn-lt"/>
                <a:ea typeface="等线"/>
              </a:rPr>
              <a:t>Stimulus/response(s)</a:t>
            </a:r>
            <a:r>
              <a:rPr lang="zh-CN" altLang="en-US" sz="1200" dirty="0">
                <a:latin typeface="+mn-lt"/>
                <a:ea typeface="等线"/>
              </a:rPr>
              <a:t> </a:t>
            </a:r>
            <a:r>
              <a:rPr lang="en-US" altLang="zh-CN" sz="1200" dirty="0">
                <a:latin typeface="+mn-lt"/>
                <a:ea typeface="等线"/>
              </a:rPr>
              <a:t>model.</a:t>
            </a:r>
            <a:r>
              <a:rPr lang="zh-CN" altLang="en-US" sz="1200" dirty="0">
                <a:latin typeface="+mn-lt"/>
                <a:ea typeface="等线"/>
              </a:rPr>
              <a:t> </a:t>
            </a:r>
            <a:r>
              <a:rPr lang="en-US" altLang="zh-CN" sz="1200" dirty="0">
                <a:latin typeface="+mn-lt"/>
                <a:ea typeface="等线"/>
              </a:rPr>
              <a:t>Won</a:t>
            </a:r>
            <a:r>
              <a:rPr lang="zh-CN" altLang="en-US" sz="1200" dirty="0">
                <a:latin typeface="+mn-lt"/>
                <a:ea typeface="等线"/>
              </a:rPr>
              <a:t>’</a:t>
            </a:r>
            <a:r>
              <a:rPr lang="en-US" altLang="zh-CN" sz="1200" dirty="0">
                <a:latin typeface="+mn-lt"/>
                <a:ea typeface="等线"/>
              </a:rPr>
              <a:t>t</a:t>
            </a:r>
            <a:r>
              <a:rPr lang="zh-CN" altLang="en-US" sz="1200" dirty="0">
                <a:latin typeface="+mn-lt"/>
                <a:ea typeface="等线"/>
              </a:rPr>
              <a:t> </a:t>
            </a:r>
            <a:r>
              <a:rPr lang="en-US" altLang="zh-CN" sz="1200" dirty="0">
                <a:latin typeface="+mn-lt"/>
                <a:ea typeface="等线"/>
              </a:rPr>
              <a:t>replace</a:t>
            </a:r>
            <a:r>
              <a:rPr lang="zh-CN" altLang="en-US" sz="1200" dirty="0">
                <a:latin typeface="+mn-lt"/>
                <a:ea typeface="等线"/>
              </a:rPr>
              <a:t> </a:t>
            </a:r>
            <a:r>
              <a:rPr lang="en-US" altLang="zh-CN" sz="1200" dirty="0" err="1">
                <a:latin typeface="+mn-lt"/>
                <a:ea typeface="等线"/>
              </a:rPr>
              <a:t>netcat,socat</a:t>
            </a:r>
            <a:r>
              <a:rPr lang="en-US" altLang="zh-CN" sz="1200" dirty="0">
                <a:latin typeface="+mn-lt"/>
                <a:ea typeface="等线"/>
              </a:rPr>
              <a:t>,</a:t>
            </a:r>
            <a:r>
              <a:rPr lang="zh-CN" altLang="en-US" sz="1200" dirty="0">
                <a:latin typeface="+mn-lt"/>
                <a:ea typeface="等线"/>
              </a:rPr>
              <a:t> </a:t>
            </a:r>
            <a:r>
              <a:rPr lang="en-US" altLang="zh-CN" sz="1200" dirty="0">
                <a:latin typeface="+mn-lt"/>
                <a:ea typeface="等线"/>
              </a:rPr>
              <a:t>.</a:t>
            </a:r>
            <a:r>
              <a:rPr lang="zh-CN" altLang="en-US" sz="1200" dirty="0">
                <a:latin typeface="+mn-lt"/>
                <a:ea typeface="等线"/>
              </a:rPr>
              <a:t> </a:t>
            </a:r>
            <a:r>
              <a:rPr lang="en-US" altLang="zh-CN" sz="1200" dirty="0">
                <a:latin typeface="+mn-lt"/>
                <a:ea typeface="等线"/>
              </a:rPr>
              <a:t>.</a:t>
            </a:r>
            <a:r>
              <a:rPr lang="zh-CN" altLang="en-US" sz="1200" dirty="0">
                <a:latin typeface="+mn-lt"/>
                <a:ea typeface="等线"/>
              </a:rPr>
              <a:t> </a:t>
            </a:r>
            <a:r>
              <a:rPr lang="en-US" altLang="zh-CN" sz="1200" dirty="0">
                <a:latin typeface="+mn-lt"/>
                <a:ea typeface="等线"/>
              </a:rPr>
              <a:t>.</a:t>
            </a:r>
            <a:r>
              <a:rPr lang="zh-CN" altLang="en-US" sz="1200" dirty="0">
                <a:latin typeface="+mn-lt"/>
                <a:ea typeface="等线"/>
              </a:rPr>
              <a:t> </a:t>
            </a:r>
            <a:r>
              <a:rPr lang="en-US" altLang="zh-CN" sz="1200" dirty="0">
                <a:latin typeface="+mn-lt"/>
                <a:ea typeface="等线"/>
              </a:rPr>
              <a:t>easily</a:t>
            </a:r>
            <a:endParaRPr lang="zh-CN" altLang="en-US" sz="1200" dirty="0">
              <a:latin typeface="+mn-lt"/>
              <a:ea typeface="等线"/>
            </a:endParaRPr>
          </a:p>
          <a:p>
            <a:pPr marL="342900" indent="-342900">
              <a:lnSpc>
                <a:spcPct val="110000"/>
              </a:lnSpc>
            </a:pPr>
            <a:r>
              <a:rPr lang="en-US" altLang="zh-CN" sz="1800" b="1" dirty="0">
                <a:latin typeface="+mn-lt"/>
                <a:ea typeface="等线"/>
              </a:rPr>
              <a:t>Pros:</a:t>
            </a:r>
            <a:r>
              <a:rPr lang="zh-CN" altLang="en-US" sz="1200" b="1" dirty="0">
                <a:latin typeface="+mn-lt"/>
                <a:ea typeface="等线"/>
              </a:rPr>
              <a:t> </a:t>
            </a:r>
            <a:endParaRPr lang="zh-CN" altLang="en-US" sz="1200" dirty="0">
              <a:latin typeface="+mn-lt"/>
              <a:ea typeface="等线"/>
            </a:endParaRPr>
          </a:p>
          <a:p>
            <a:pPr marL="0" indent="0">
              <a:lnSpc>
                <a:spcPct val="110000"/>
              </a:lnSpc>
              <a:buNone/>
            </a:pPr>
            <a:r>
              <a:rPr lang="en-US" altLang="zh-CN" sz="1200" dirty="0" err="1">
                <a:latin typeface="+mn-lt"/>
                <a:ea typeface="等线"/>
              </a:rPr>
              <a:t>Scapy</a:t>
            </a:r>
            <a:r>
              <a:rPr lang="zh-CN" altLang="en-US" sz="1200" dirty="0">
                <a:latin typeface="+mn-lt"/>
                <a:ea typeface="等线"/>
              </a:rPr>
              <a:t> </a:t>
            </a:r>
            <a:r>
              <a:rPr lang="en-US" altLang="zh-CN" sz="1200" dirty="0">
                <a:latin typeface="+mn-lt"/>
                <a:ea typeface="等线"/>
              </a:rPr>
              <a:t>has</a:t>
            </a:r>
            <a:r>
              <a:rPr lang="zh-CN" altLang="en-US" sz="1200" dirty="0">
                <a:latin typeface="+mn-lt"/>
                <a:ea typeface="等线"/>
              </a:rPr>
              <a:t> </a:t>
            </a:r>
            <a:r>
              <a:rPr lang="en-US" altLang="zh-CN" sz="1200" dirty="0">
                <a:latin typeface="+mn-lt"/>
                <a:ea typeface="等线"/>
              </a:rPr>
              <a:t>its</a:t>
            </a:r>
            <a:r>
              <a:rPr lang="zh-CN" altLang="en-US" sz="1200" dirty="0">
                <a:latin typeface="+mn-lt"/>
                <a:ea typeface="等线"/>
              </a:rPr>
              <a:t> </a:t>
            </a:r>
            <a:r>
              <a:rPr lang="en-US" altLang="zh-CN" sz="1200" dirty="0">
                <a:latin typeface="+mn-lt"/>
                <a:ea typeface="等线"/>
              </a:rPr>
              <a:t>own</a:t>
            </a:r>
            <a:r>
              <a:rPr lang="zh-CN" altLang="en-US" sz="1200" dirty="0">
                <a:latin typeface="+mn-lt"/>
                <a:ea typeface="等线"/>
              </a:rPr>
              <a:t> </a:t>
            </a:r>
            <a:r>
              <a:rPr lang="en-US" altLang="zh-CN" sz="1200" dirty="0">
                <a:latin typeface="+mn-lt"/>
                <a:ea typeface="等线"/>
              </a:rPr>
              <a:t>ARP</a:t>
            </a:r>
            <a:r>
              <a:rPr lang="zh-CN" altLang="en-US" sz="1200" dirty="0">
                <a:latin typeface="+mn-lt"/>
                <a:ea typeface="等线"/>
              </a:rPr>
              <a:t> </a:t>
            </a:r>
            <a:r>
              <a:rPr lang="en-US" altLang="zh-CN" sz="1200" dirty="0">
                <a:latin typeface="+mn-lt"/>
                <a:ea typeface="等线"/>
              </a:rPr>
              <a:t>stack</a:t>
            </a:r>
            <a:r>
              <a:rPr lang="zh-CN" altLang="en-US" sz="1200" dirty="0">
                <a:latin typeface="+mn-lt"/>
                <a:ea typeface="等线"/>
              </a:rPr>
              <a:t> </a:t>
            </a:r>
            <a:r>
              <a:rPr lang="en-US" altLang="zh-CN" sz="1200" dirty="0">
                <a:latin typeface="+mn-lt"/>
                <a:ea typeface="等线"/>
              </a:rPr>
              <a:t>and</a:t>
            </a:r>
            <a:r>
              <a:rPr lang="zh-CN" altLang="en-US" sz="1200" dirty="0">
                <a:latin typeface="+mn-lt"/>
                <a:ea typeface="等线"/>
              </a:rPr>
              <a:t> </a:t>
            </a:r>
            <a:r>
              <a:rPr lang="en-US" altLang="zh-CN" sz="1200" dirty="0">
                <a:latin typeface="+mn-lt"/>
                <a:ea typeface="等线"/>
              </a:rPr>
              <a:t>its</a:t>
            </a:r>
            <a:r>
              <a:rPr lang="zh-CN" altLang="en-US" sz="1200" dirty="0">
                <a:latin typeface="+mn-lt"/>
                <a:ea typeface="等线"/>
              </a:rPr>
              <a:t> </a:t>
            </a:r>
            <a:r>
              <a:rPr lang="en-US" altLang="zh-CN" sz="1200" dirty="0">
                <a:latin typeface="+mn-lt"/>
                <a:ea typeface="等线"/>
              </a:rPr>
              <a:t>own</a:t>
            </a:r>
            <a:r>
              <a:rPr lang="zh-CN" altLang="en-US" sz="1200" dirty="0">
                <a:latin typeface="+mn-lt"/>
                <a:ea typeface="等线"/>
              </a:rPr>
              <a:t> </a:t>
            </a:r>
            <a:r>
              <a:rPr lang="en-US" altLang="zh-CN" sz="1200" dirty="0">
                <a:latin typeface="+mn-lt"/>
                <a:ea typeface="等线"/>
              </a:rPr>
              <a:t>routing</a:t>
            </a:r>
            <a:r>
              <a:rPr lang="zh-CN" altLang="en-US" sz="1200" dirty="0">
                <a:latin typeface="+mn-lt"/>
                <a:ea typeface="等线"/>
              </a:rPr>
              <a:t> </a:t>
            </a:r>
            <a:r>
              <a:rPr lang="en-US" altLang="zh-CN" sz="1200" dirty="0">
                <a:latin typeface="+mn-lt"/>
                <a:ea typeface="等线"/>
              </a:rPr>
              <a:t>table.</a:t>
            </a:r>
            <a:endParaRPr lang="zh-CN" altLang="en-US" sz="1200" dirty="0">
              <a:latin typeface="+mn-lt"/>
              <a:ea typeface="等线"/>
            </a:endParaRPr>
          </a:p>
          <a:p>
            <a:pPr marL="0" indent="0">
              <a:lnSpc>
                <a:spcPct val="110000"/>
              </a:lnSpc>
              <a:buNone/>
            </a:pPr>
            <a:r>
              <a:rPr lang="en-US" altLang="zh-CN" sz="1200" dirty="0" err="1">
                <a:latin typeface="+mn-lt"/>
                <a:ea typeface="等线"/>
              </a:rPr>
              <a:t>Scapy</a:t>
            </a:r>
            <a:r>
              <a:rPr lang="zh-CN" altLang="en-US" sz="1200" dirty="0">
                <a:latin typeface="+mn-lt"/>
                <a:ea typeface="等线"/>
              </a:rPr>
              <a:t> </a:t>
            </a:r>
            <a:r>
              <a:rPr lang="en-US" altLang="zh-CN" sz="1200" dirty="0">
                <a:latin typeface="+mn-lt"/>
                <a:ea typeface="等线"/>
              </a:rPr>
              <a:t>works</a:t>
            </a:r>
            <a:r>
              <a:rPr lang="zh-CN" altLang="en-US" sz="1200" dirty="0">
                <a:latin typeface="+mn-lt"/>
                <a:ea typeface="等线"/>
              </a:rPr>
              <a:t> </a:t>
            </a:r>
            <a:r>
              <a:rPr lang="en-US" altLang="zh-CN" sz="1200" dirty="0">
                <a:latin typeface="+mn-lt"/>
                <a:ea typeface="等线"/>
              </a:rPr>
              <a:t>the</a:t>
            </a:r>
            <a:r>
              <a:rPr lang="zh-CN" altLang="en-US" sz="1200" dirty="0">
                <a:latin typeface="+mn-lt"/>
                <a:ea typeface="等线"/>
              </a:rPr>
              <a:t> </a:t>
            </a:r>
            <a:r>
              <a:rPr lang="en-US" altLang="zh-CN" sz="1200" dirty="0">
                <a:latin typeface="+mn-lt"/>
                <a:ea typeface="等线"/>
              </a:rPr>
              <a:t>same</a:t>
            </a:r>
            <a:r>
              <a:rPr lang="zh-CN" altLang="en-US" sz="1200" dirty="0">
                <a:latin typeface="+mn-lt"/>
                <a:ea typeface="等线"/>
              </a:rPr>
              <a:t> </a:t>
            </a:r>
            <a:r>
              <a:rPr lang="en-US" altLang="zh-CN" sz="1200" dirty="0">
                <a:latin typeface="+mn-lt"/>
                <a:ea typeface="等线"/>
              </a:rPr>
              <a:t>for</a:t>
            </a:r>
            <a:r>
              <a:rPr lang="zh-CN" altLang="en-US" sz="1200" dirty="0">
                <a:latin typeface="+mn-lt"/>
                <a:ea typeface="等线"/>
              </a:rPr>
              <a:t> </a:t>
            </a:r>
            <a:r>
              <a:rPr lang="en-US" altLang="zh-CN" sz="1200" dirty="0">
                <a:latin typeface="+mn-lt"/>
                <a:ea typeface="等线"/>
              </a:rPr>
              <a:t>layer</a:t>
            </a:r>
            <a:r>
              <a:rPr lang="zh-CN" altLang="en-US" sz="1200" dirty="0">
                <a:latin typeface="+mn-lt"/>
                <a:ea typeface="等线"/>
              </a:rPr>
              <a:t> </a:t>
            </a:r>
            <a:r>
              <a:rPr lang="en-US" altLang="zh-CN" sz="1200" dirty="0">
                <a:latin typeface="+mn-lt"/>
                <a:ea typeface="等线"/>
              </a:rPr>
              <a:t>2</a:t>
            </a:r>
            <a:r>
              <a:rPr lang="zh-CN" altLang="en-US" sz="1200" dirty="0">
                <a:latin typeface="+mn-lt"/>
                <a:ea typeface="等线"/>
              </a:rPr>
              <a:t> </a:t>
            </a:r>
            <a:r>
              <a:rPr lang="en-US" altLang="zh-CN" sz="1200" dirty="0">
                <a:latin typeface="+mn-lt"/>
                <a:ea typeface="等线"/>
              </a:rPr>
              <a:t>and</a:t>
            </a:r>
            <a:r>
              <a:rPr lang="zh-CN" altLang="en-US" sz="1200" dirty="0">
                <a:latin typeface="+mn-lt"/>
                <a:ea typeface="等线"/>
              </a:rPr>
              <a:t> </a:t>
            </a:r>
            <a:r>
              <a:rPr lang="en-US" altLang="zh-CN" sz="1200" dirty="0">
                <a:latin typeface="+mn-lt"/>
                <a:ea typeface="等线"/>
              </a:rPr>
              <a:t>layer</a:t>
            </a:r>
            <a:r>
              <a:rPr lang="zh-CN" altLang="en-US" sz="1200" dirty="0">
                <a:latin typeface="+mn-lt"/>
                <a:ea typeface="等线"/>
              </a:rPr>
              <a:t> </a:t>
            </a:r>
            <a:r>
              <a:rPr lang="en-US" altLang="zh-CN" sz="1200" dirty="0">
                <a:latin typeface="+mn-lt"/>
                <a:ea typeface="等线"/>
              </a:rPr>
              <a:t>3</a:t>
            </a:r>
            <a:endParaRPr lang="zh-CN" altLang="en-US" sz="1200" dirty="0">
              <a:latin typeface="+mn-lt"/>
              <a:ea typeface="等线"/>
            </a:endParaRPr>
          </a:p>
          <a:p>
            <a:pPr marL="0" indent="0">
              <a:lnSpc>
                <a:spcPct val="110000"/>
              </a:lnSpc>
              <a:buNone/>
            </a:pPr>
            <a:r>
              <a:rPr lang="en-US" altLang="zh-CN" sz="1200" dirty="0" err="1">
                <a:latin typeface="+mn-lt"/>
                <a:ea typeface="等线"/>
              </a:rPr>
              <a:t>Scapy</a:t>
            </a:r>
            <a:r>
              <a:rPr lang="zh-CN" altLang="en-US" sz="1200" dirty="0">
                <a:latin typeface="+mn-lt"/>
                <a:ea typeface="等线"/>
              </a:rPr>
              <a:t> </a:t>
            </a:r>
            <a:r>
              <a:rPr lang="en-US" altLang="zh-CN" sz="1200" dirty="0">
                <a:latin typeface="+mn-lt"/>
                <a:ea typeface="等线"/>
              </a:rPr>
              <a:t>bypasses</a:t>
            </a:r>
            <a:r>
              <a:rPr lang="zh-CN" altLang="en-US" sz="1200" dirty="0">
                <a:latin typeface="+mn-lt"/>
                <a:ea typeface="等线"/>
              </a:rPr>
              <a:t> </a:t>
            </a:r>
            <a:r>
              <a:rPr lang="en-US" altLang="zh-CN" sz="1200" dirty="0">
                <a:latin typeface="+mn-lt"/>
                <a:ea typeface="等线"/>
              </a:rPr>
              <a:t>local</a:t>
            </a:r>
            <a:r>
              <a:rPr lang="zh-CN" altLang="en-US" sz="1200" dirty="0">
                <a:latin typeface="+mn-lt"/>
                <a:ea typeface="等线"/>
              </a:rPr>
              <a:t> </a:t>
            </a:r>
            <a:r>
              <a:rPr lang="en-US" altLang="zh-CN" sz="1200" dirty="0">
                <a:latin typeface="+mn-lt"/>
                <a:ea typeface="等线"/>
              </a:rPr>
              <a:t>firewalls</a:t>
            </a:r>
            <a:endParaRPr lang="zh-CN" altLang="en-US" sz="1200" dirty="0">
              <a:latin typeface="+mn-lt"/>
              <a:ea typeface="等线"/>
            </a:endParaRPr>
          </a:p>
          <a:p>
            <a:pPr marL="0" indent="0">
              <a:lnSpc>
                <a:spcPct val="110000"/>
              </a:lnSpc>
              <a:buNone/>
            </a:pPr>
            <a:r>
              <a:rPr lang="en-US" altLang="zh-CN" sz="1200" dirty="0">
                <a:latin typeface="+mn-lt"/>
                <a:ea typeface="等线"/>
              </a:rPr>
              <a:t>Fast</a:t>
            </a:r>
            <a:r>
              <a:rPr lang="zh-CN" altLang="en-US" sz="1200" dirty="0">
                <a:latin typeface="+mn-lt"/>
                <a:ea typeface="等线"/>
              </a:rPr>
              <a:t> </a:t>
            </a:r>
            <a:r>
              <a:rPr lang="en-US" altLang="zh-CN" sz="1200" dirty="0">
                <a:latin typeface="+mn-lt"/>
                <a:ea typeface="等线"/>
              </a:rPr>
              <a:t>packet</a:t>
            </a:r>
            <a:r>
              <a:rPr lang="zh-CN" altLang="en-US" sz="1200" dirty="0">
                <a:latin typeface="+mn-lt"/>
                <a:ea typeface="等线"/>
              </a:rPr>
              <a:t> </a:t>
            </a:r>
            <a:r>
              <a:rPr lang="en-US" altLang="zh-CN" sz="1200" dirty="0">
                <a:latin typeface="+mn-lt"/>
                <a:ea typeface="等线"/>
              </a:rPr>
              <a:t>designing</a:t>
            </a:r>
            <a:endParaRPr lang="zh-CN" altLang="en-US" sz="1200" dirty="0">
              <a:latin typeface="+mn-lt"/>
              <a:ea typeface="等线"/>
            </a:endParaRPr>
          </a:p>
          <a:p>
            <a:pPr marL="0" indent="0">
              <a:lnSpc>
                <a:spcPct val="110000"/>
              </a:lnSpc>
              <a:buNone/>
            </a:pPr>
            <a:r>
              <a:rPr lang="en-US" altLang="zh-CN" sz="1200" dirty="0">
                <a:latin typeface="+mn-lt"/>
                <a:ea typeface="等线"/>
              </a:rPr>
              <a:t>Default</a:t>
            </a:r>
            <a:r>
              <a:rPr lang="zh-CN" altLang="en-US" sz="1200" dirty="0">
                <a:latin typeface="+mn-lt"/>
                <a:ea typeface="等线"/>
              </a:rPr>
              <a:t> </a:t>
            </a:r>
            <a:r>
              <a:rPr lang="en-US" altLang="zh-CN" sz="1200" dirty="0">
                <a:latin typeface="+mn-lt"/>
                <a:ea typeface="等线"/>
              </a:rPr>
              <a:t>values</a:t>
            </a:r>
            <a:r>
              <a:rPr lang="zh-CN" altLang="en-US" sz="1200" dirty="0">
                <a:latin typeface="+mn-lt"/>
                <a:ea typeface="等线"/>
              </a:rPr>
              <a:t> </a:t>
            </a:r>
            <a:r>
              <a:rPr lang="en-US" altLang="zh-CN" sz="1200" dirty="0">
                <a:latin typeface="+mn-lt"/>
                <a:ea typeface="等线"/>
              </a:rPr>
              <a:t>that</a:t>
            </a:r>
            <a:r>
              <a:rPr lang="zh-CN" altLang="en-US" sz="1200" dirty="0">
                <a:latin typeface="+mn-lt"/>
                <a:ea typeface="等线"/>
              </a:rPr>
              <a:t> </a:t>
            </a:r>
            <a:r>
              <a:rPr lang="en-US" altLang="zh-CN" sz="1200" dirty="0">
                <a:latin typeface="+mn-lt"/>
                <a:ea typeface="等线"/>
              </a:rPr>
              <a:t>work</a:t>
            </a:r>
            <a:endParaRPr lang="zh-CN" altLang="en-US" sz="1200" dirty="0">
              <a:latin typeface="+mn-lt"/>
              <a:ea typeface="等线"/>
            </a:endParaRPr>
          </a:p>
          <a:p>
            <a:pPr marL="0" indent="0">
              <a:lnSpc>
                <a:spcPct val="110000"/>
              </a:lnSpc>
              <a:buNone/>
            </a:pPr>
            <a:r>
              <a:rPr lang="en-US" altLang="zh-CN" sz="1200" dirty="0">
                <a:latin typeface="+mn-lt"/>
                <a:ea typeface="等线"/>
              </a:rPr>
              <a:t>Unlimited</a:t>
            </a:r>
            <a:r>
              <a:rPr lang="zh-CN" altLang="en-US" sz="1200" dirty="0">
                <a:latin typeface="+mn-lt"/>
                <a:ea typeface="等线"/>
              </a:rPr>
              <a:t> </a:t>
            </a:r>
            <a:r>
              <a:rPr lang="en-US" altLang="zh-CN" sz="1200" dirty="0">
                <a:latin typeface="+mn-lt"/>
                <a:ea typeface="等线"/>
              </a:rPr>
              <a:t>combinations</a:t>
            </a:r>
            <a:endParaRPr lang="zh-CN" altLang="en-US" sz="1200" dirty="0">
              <a:latin typeface="+mn-lt"/>
              <a:ea typeface="等线"/>
            </a:endParaRPr>
          </a:p>
          <a:p>
            <a:pPr marL="0" indent="0">
              <a:lnSpc>
                <a:spcPct val="110000"/>
              </a:lnSpc>
              <a:buNone/>
            </a:pPr>
            <a:r>
              <a:rPr lang="en-US" altLang="zh-CN" sz="1200" dirty="0">
                <a:latin typeface="+mn-lt"/>
                <a:ea typeface="等线"/>
              </a:rPr>
              <a:t>Probe</a:t>
            </a:r>
            <a:r>
              <a:rPr lang="zh-CN" altLang="en-US" sz="1200" dirty="0">
                <a:latin typeface="+mn-lt"/>
                <a:ea typeface="等线"/>
              </a:rPr>
              <a:t> </a:t>
            </a:r>
            <a:r>
              <a:rPr lang="en-US" altLang="zh-CN" sz="1200" dirty="0">
                <a:latin typeface="+mn-lt"/>
                <a:ea typeface="等线"/>
              </a:rPr>
              <a:t>once,</a:t>
            </a:r>
            <a:r>
              <a:rPr lang="zh-CN" altLang="en-US" sz="1200" dirty="0">
                <a:latin typeface="+mn-lt"/>
                <a:ea typeface="等线"/>
              </a:rPr>
              <a:t> </a:t>
            </a:r>
            <a:r>
              <a:rPr lang="en-US" altLang="zh-CN" sz="1200" dirty="0">
                <a:latin typeface="+mn-lt"/>
                <a:ea typeface="等线"/>
              </a:rPr>
              <a:t>interpret</a:t>
            </a:r>
            <a:r>
              <a:rPr lang="zh-CN" altLang="en-US" sz="1200" dirty="0">
                <a:latin typeface="+mn-lt"/>
                <a:ea typeface="等线"/>
              </a:rPr>
              <a:t> </a:t>
            </a:r>
            <a:r>
              <a:rPr lang="en-US" altLang="zh-CN" sz="1200" dirty="0">
                <a:latin typeface="+mn-lt"/>
                <a:ea typeface="等线"/>
              </a:rPr>
              <a:t>many</a:t>
            </a:r>
            <a:endParaRPr lang="zh-CN" altLang="en-US" sz="1200" dirty="0">
              <a:latin typeface="+mn-lt"/>
              <a:ea typeface="等线"/>
            </a:endParaRPr>
          </a:p>
          <a:p>
            <a:pPr marL="0" indent="0">
              <a:lnSpc>
                <a:spcPct val="110000"/>
              </a:lnSpc>
              <a:buNone/>
            </a:pPr>
            <a:r>
              <a:rPr lang="en-US" altLang="zh-CN" sz="1200" dirty="0" err="1">
                <a:latin typeface="+mn-lt"/>
                <a:ea typeface="等线"/>
              </a:rPr>
              <a:t>nteractive</a:t>
            </a:r>
            <a:r>
              <a:rPr lang="zh-CN" altLang="en-US" sz="1200" dirty="0">
                <a:latin typeface="+mn-lt"/>
                <a:ea typeface="等线"/>
              </a:rPr>
              <a:t> </a:t>
            </a:r>
            <a:r>
              <a:rPr lang="en-US" altLang="zh-CN" sz="1200" dirty="0">
                <a:latin typeface="+mn-lt"/>
                <a:ea typeface="等线"/>
              </a:rPr>
              <a:t>packet</a:t>
            </a:r>
            <a:r>
              <a:rPr lang="zh-CN" altLang="en-US" sz="1200" dirty="0">
                <a:latin typeface="+mn-lt"/>
                <a:ea typeface="等线"/>
              </a:rPr>
              <a:t> </a:t>
            </a:r>
            <a:r>
              <a:rPr lang="en-US" altLang="zh-CN" sz="1200" dirty="0">
                <a:latin typeface="+mn-lt"/>
                <a:ea typeface="等线"/>
              </a:rPr>
              <a:t>and</a:t>
            </a:r>
            <a:r>
              <a:rPr lang="zh-CN" altLang="en-US" sz="1200" dirty="0">
                <a:latin typeface="+mn-lt"/>
                <a:ea typeface="等线"/>
              </a:rPr>
              <a:t> </a:t>
            </a:r>
            <a:r>
              <a:rPr lang="en-US" altLang="zh-CN" sz="1200" dirty="0">
                <a:latin typeface="+mn-lt"/>
                <a:ea typeface="等线"/>
              </a:rPr>
              <a:t>result</a:t>
            </a:r>
            <a:r>
              <a:rPr lang="zh-CN" altLang="en-US" sz="1200" dirty="0">
                <a:latin typeface="+mn-lt"/>
                <a:ea typeface="等线"/>
              </a:rPr>
              <a:t> </a:t>
            </a:r>
            <a:r>
              <a:rPr lang="en-US" altLang="zh-CN" sz="1200" dirty="0">
                <a:latin typeface="+mn-lt"/>
                <a:ea typeface="等线"/>
              </a:rPr>
              <a:t>manipulation</a:t>
            </a:r>
            <a:endParaRPr lang="zh-CN" altLang="en-US" sz="1200" dirty="0">
              <a:latin typeface="+mn-lt"/>
              <a:ea typeface="等线"/>
            </a:endParaRPr>
          </a:p>
          <a:p>
            <a:endParaRPr lang="zh-CN" altLang="en-US" dirty="0"/>
          </a:p>
        </p:txBody>
      </p:sp>
      <p:sp>
        <p:nvSpPr>
          <p:cNvPr id="4" name="灯片编号占位符 3"/>
          <p:cNvSpPr>
            <a:spLocks noGrp="1"/>
          </p:cNvSpPr>
          <p:nvPr>
            <p:ph type="sldNum" sz="quarter" idx="5"/>
          </p:nvPr>
        </p:nvSpPr>
        <p:spPr/>
        <p:txBody>
          <a:bodyPr/>
          <a:lstStyle/>
          <a:p>
            <a:fld id="{A24C8F9B-6064-4C14-A36A-3DCAFA1A8944}" type="slidenum">
              <a:rPr lang="en-US" altLang="zh-CN" smtClean="0"/>
              <a:t>17</a:t>
            </a:fld>
            <a:endParaRPr lang="zh-CN" altLang="en-US"/>
          </a:p>
        </p:txBody>
      </p:sp>
    </p:spTree>
    <p:extLst>
      <p:ext uri="{BB962C8B-B14F-4D97-AF65-F5344CB8AC3E}">
        <p14:creationId xmlns:p14="http://schemas.microsoft.com/office/powerpoint/2010/main" val="11230530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latin typeface="Calibri"/>
                <a:ea typeface="等线"/>
                <a:cs typeface="Calibri"/>
              </a:rPr>
              <a:t>We will be covering these 5 key points</a:t>
            </a:r>
          </a:p>
        </p:txBody>
      </p:sp>
      <p:sp>
        <p:nvSpPr>
          <p:cNvPr id="4" name="灯片编号占位符 3"/>
          <p:cNvSpPr>
            <a:spLocks noGrp="1"/>
          </p:cNvSpPr>
          <p:nvPr>
            <p:ph type="sldNum" sz="quarter" idx="5"/>
          </p:nvPr>
        </p:nvSpPr>
        <p:spPr/>
        <p:txBody>
          <a:bodyPr/>
          <a:lstStyle/>
          <a:p>
            <a:fld id="{A24C8F9B-6064-4C14-A36A-3DCAFA1A8944}" type="slidenum">
              <a:rPr lang="en-US" altLang="zh-CN"/>
              <a:t>2</a:t>
            </a:fld>
            <a:endParaRPr lang="zh-CN" altLang="en-US"/>
          </a:p>
        </p:txBody>
      </p:sp>
    </p:spTree>
    <p:extLst>
      <p:ext uri="{BB962C8B-B14F-4D97-AF65-F5344CB8AC3E}">
        <p14:creationId xmlns:p14="http://schemas.microsoft.com/office/powerpoint/2010/main" val="11707744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ea typeface="等线"/>
              </a:rPr>
              <a:t>So what is </a:t>
            </a:r>
            <a:r>
              <a:rPr lang="en-US" dirty="0" err="1">
                <a:ea typeface="等线"/>
              </a:rPr>
              <a:t>scapy</a:t>
            </a:r>
            <a:r>
              <a:rPr lang="en-US" dirty="0">
                <a:ea typeface="等线"/>
              </a:rPr>
              <a:t>, there are some concepts about </a:t>
            </a:r>
            <a:r>
              <a:rPr lang="en-US" dirty="0" err="1">
                <a:ea typeface="等线"/>
              </a:rPr>
              <a:t>scapy</a:t>
            </a:r>
            <a:r>
              <a:rPr lang="en-US" dirty="0">
                <a:ea typeface="等线"/>
              </a:rPr>
              <a:t>, which is a powerful packet manipulation resource.</a:t>
            </a:r>
          </a:p>
          <a:p>
            <a:r>
              <a:rPr lang="en-US" dirty="0"/>
              <a:t>In other words, It is able to forge or decode packets of several protocols, send and capture them. </a:t>
            </a:r>
            <a:r>
              <a:rPr lang="en-US" dirty="0" err="1"/>
              <a:t>Scapy</a:t>
            </a:r>
            <a:r>
              <a:rPr lang="en-US" dirty="0"/>
              <a:t> also can easily handle most network tasks, like for example scanning, tracerouting, and different attacks .</a:t>
            </a:r>
            <a:endParaRPr lang="en-US" dirty="0">
              <a:ea typeface="等线"/>
            </a:endParaRPr>
          </a:p>
          <a:p>
            <a:endParaRPr lang="en-US" dirty="0">
              <a:ea typeface="等线"/>
            </a:endParaRPr>
          </a:p>
        </p:txBody>
      </p:sp>
      <p:sp>
        <p:nvSpPr>
          <p:cNvPr id="4" name="灯片编号占位符 3"/>
          <p:cNvSpPr>
            <a:spLocks noGrp="1"/>
          </p:cNvSpPr>
          <p:nvPr>
            <p:ph type="sldNum" sz="quarter" idx="5"/>
          </p:nvPr>
        </p:nvSpPr>
        <p:spPr/>
        <p:txBody>
          <a:bodyPr/>
          <a:lstStyle/>
          <a:p>
            <a:fld id="{A24C8F9B-6064-4C14-A36A-3DCAFA1A8944}" type="slidenum">
              <a:rPr lang="en-US" altLang="zh-CN"/>
              <a:t>3</a:t>
            </a:fld>
            <a:endParaRPr lang="zh-CN" altLang="en-US"/>
          </a:p>
        </p:txBody>
      </p:sp>
    </p:spTree>
    <p:extLst>
      <p:ext uri="{BB962C8B-B14F-4D97-AF65-F5344CB8AC3E}">
        <p14:creationId xmlns:p14="http://schemas.microsoft.com/office/powerpoint/2010/main" val="12107612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latin typeface="Calibri"/>
                <a:cs typeface="Calibri"/>
              </a:rPr>
              <a:t>1.It is basic classification</a:t>
            </a:r>
            <a:r>
              <a:rPr lang="en-US" dirty="0"/>
              <a:t> of packet building tools. And we already have some tools which can achieve goals. But  why we need </a:t>
            </a:r>
            <a:r>
              <a:rPr lang="en-US" dirty="0" err="1"/>
              <a:t>scapy</a:t>
            </a:r>
            <a:r>
              <a:rPr lang="en-US" dirty="0"/>
              <a:t>?</a:t>
            </a:r>
            <a:endParaRPr lang="en-US" altLang="zh-CN" dirty="0">
              <a:latin typeface="Calibri"/>
              <a:ea typeface="等线" panose="02010600030101010101" pitchFamily="2" charset="-122"/>
              <a:cs typeface="Calibri"/>
            </a:endParaRPr>
          </a:p>
          <a:p>
            <a:r>
              <a:rPr lang="en-US" dirty="0" err="1">
                <a:latin typeface="等线"/>
                <a:ea typeface="等线"/>
                <a:cs typeface="Calibri"/>
              </a:rPr>
              <a:t>Cuz</a:t>
            </a:r>
            <a:r>
              <a:rPr lang="en-US" dirty="0">
                <a:latin typeface="等线"/>
                <a:ea typeface="等线"/>
                <a:cs typeface="Calibri"/>
              </a:rPr>
              <a:t> most tools may have those problems.</a:t>
            </a:r>
          </a:p>
          <a:p>
            <a:r>
              <a:rPr lang="en-US" dirty="0">
                <a:latin typeface="等线"/>
                <a:ea typeface="等线"/>
                <a:cs typeface="Calibri"/>
              </a:rPr>
              <a:t>2. </a:t>
            </a:r>
            <a:r>
              <a:rPr lang="en-US" dirty="0"/>
              <a:t>Firstly,  you won’t build something the author did not imagine. These tools have been built for a specific goal and can’t deviate much from it</a:t>
            </a:r>
            <a:endParaRPr lang="en-US" dirty="0">
              <a:latin typeface="等线"/>
              <a:ea typeface="等线"/>
              <a:cs typeface="Calibri"/>
            </a:endParaRPr>
          </a:p>
          <a:p>
            <a:r>
              <a:rPr lang="en-US" dirty="0">
                <a:latin typeface="等线"/>
                <a:ea typeface="等线"/>
                <a:cs typeface="Calibri"/>
              </a:rPr>
              <a:t>3.</a:t>
            </a:r>
            <a:r>
              <a:rPr lang="en-US" dirty="0"/>
              <a:t>and  they do not give you all the information they received. The network’s vision they give you is  their author thought was sufficient. But it is not complete, and you may have a bias.</a:t>
            </a:r>
            <a:endParaRPr lang="en-US" dirty="0">
              <a:latin typeface="等线"/>
              <a:ea typeface="等线"/>
              <a:cs typeface="Calibri"/>
            </a:endParaRPr>
          </a:p>
          <a:p>
            <a:endParaRPr lang="en-US" dirty="0"/>
          </a:p>
          <a:p>
            <a:r>
              <a:rPr lang="en-US" dirty="0"/>
              <a:t>5.Scapy tries to overcome those problems. It enables you to build exactly the packets you want. </a:t>
            </a:r>
            <a:r>
              <a:rPr lang="en-US" dirty="0" err="1"/>
              <a:t>Scapy</a:t>
            </a:r>
            <a:r>
              <a:rPr lang="en-US" dirty="0"/>
              <a:t> has a flexible model that tries to avoid such arbitrary limits. You’re free to put any value you want in any field you want and stack them like you want.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fact, it’s like building a new tool each time,  you only write 2 lines of </a:t>
            </a:r>
            <a:r>
              <a:rPr lang="en-US" dirty="0" err="1"/>
              <a:t>Scapy,but</a:t>
            </a:r>
            <a:r>
              <a:rPr lang="en-US" dirty="0"/>
              <a:t> instead of dealing with a hundred line C program.</a:t>
            </a:r>
            <a:r>
              <a:rPr lang="en-US" altLang="zh-CN" dirty="0"/>
              <a:t> </a:t>
            </a:r>
            <a:endParaRPr lang="en-US" dirty="0">
              <a:cs typeface="Calibri"/>
            </a:endParaRPr>
          </a:p>
          <a:p>
            <a:endParaRPr lang="en-US" dirty="0">
              <a:latin typeface="等线"/>
              <a:ea typeface="等线"/>
              <a:cs typeface="Calibri"/>
            </a:endParaRPr>
          </a:p>
          <a:p>
            <a:endParaRPr lang="en-US" dirty="0">
              <a:latin typeface="Calibri"/>
              <a:cs typeface="Calibri"/>
            </a:endParaRPr>
          </a:p>
        </p:txBody>
      </p:sp>
      <p:sp>
        <p:nvSpPr>
          <p:cNvPr id="4" name="灯片编号占位符 3"/>
          <p:cNvSpPr>
            <a:spLocks noGrp="1"/>
          </p:cNvSpPr>
          <p:nvPr>
            <p:ph type="sldNum" sz="quarter" idx="5"/>
          </p:nvPr>
        </p:nvSpPr>
        <p:spPr/>
        <p:txBody>
          <a:bodyPr/>
          <a:lstStyle/>
          <a:p>
            <a:fld id="{A24C8F9B-6064-4C14-A36A-3DCAFA1A8944}" type="slidenum">
              <a:rPr lang="en-US" altLang="zh-CN"/>
              <a:t>4</a:t>
            </a:fld>
            <a:endParaRPr lang="zh-CN" altLang="en-US"/>
          </a:p>
        </p:txBody>
      </p:sp>
    </p:spTree>
    <p:extLst>
      <p:ext uri="{BB962C8B-B14F-4D97-AF65-F5344CB8AC3E}">
        <p14:creationId xmlns:p14="http://schemas.microsoft.com/office/powerpoint/2010/main" val="6064733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atin typeface="Calibri"/>
                <a:cs typeface="Calibri"/>
              </a:rPr>
              <a:t>1. </a:t>
            </a:r>
            <a:r>
              <a:rPr lang="en-US" err="1">
                <a:latin typeface="Calibri"/>
                <a:cs typeface="Calibri"/>
              </a:rPr>
              <a:t>Scapy</a:t>
            </a:r>
            <a:r>
              <a:rPr lang="en-US">
                <a:latin typeface="Calibri"/>
                <a:cs typeface="Calibri"/>
              </a:rPr>
              <a:t> is really useful for someone who </a:t>
            </a:r>
            <a:r>
              <a:rPr lang="en-US" err="1">
                <a:latin typeface="Calibri"/>
                <a:cs typeface="Calibri"/>
              </a:rPr>
              <a:t>wanna</a:t>
            </a:r>
            <a:r>
              <a:rPr lang="en-US">
                <a:latin typeface="Calibri"/>
                <a:cs typeface="Calibri"/>
              </a:rPr>
              <a:t> have a better understanding of TCP/IP stack, or some security analysts and testers.</a:t>
            </a:r>
          </a:p>
          <a:p>
            <a:r>
              <a:rPr lang="en-US">
                <a:latin typeface="Calibri"/>
                <a:cs typeface="Calibri"/>
              </a:rPr>
              <a:t>As mentioned before, it support many protocols and have different </a:t>
            </a:r>
            <a:r>
              <a:rPr lang="en-US" err="1">
                <a:latin typeface="Calibri"/>
                <a:cs typeface="Calibri"/>
              </a:rPr>
              <a:t>applicatios</a:t>
            </a:r>
            <a:r>
              <a:rPr lang="en-US">
                <a:latin typeface="Calibri"/>
                <a:cs typeface="Calibri"/>
              </a:rPr>
              <a:t>.</a:t>
            </a:r>
          </a:p>
          <a:p>
            <a:r>
              <a:rPr lang="en-US">
                <a:latin typeface="Calibri"/>
                <a:cs typeface="Calibri"/>
              </a:rPr>
              <a:t>Then, my friends will talk about basic usage.</a:t>
            </a:r>
          </a:p>
          <a:p>
            <a:endParaRPr lang="en-US">
              <a:latin typeface="Calibri"/>
              <a:cs typeface="Calibri"/>
            </a:endParaRPr>
          </a:p>
        </p:txBody>
      </p:sp>
      <p:sp>
        <p:nvSpPr>
          <p:cNvPr id="4" name="灯片编号占位符 3"/>
          <p:cNvSpPr>
            <a:spLocks noGrp="1"/>
          </p:cNvSpPr>
          <p:nvPr>
            <p:ph type="sldNum" sz="quarter" idx="5"/>
          </p:nvPr>
        </p:nvSpPr>
        <p:spPr/>
        <p:txBody>
          <a:bodyPr/>
          <a:lstStyle/>
          <a:p>
            <a:fld id="{A24C8F9B-6064-4C14-A36A-3DCAFA1A8944}" type="slidenum">
              <a:rPr lang="en-US" altLang="zh-CN"/>
              <a:t>5</a:t>
            </a:fld>
            <a:endParaRPr lang="zh-CN" altLang="en-US"/>
          </a:p>
        </p:txBody>
      </p:sp>
    </p:spTree>
    <p:extLst>
      <p:ext uri="{BB962C8B-B14F-4D97-AF65-F5344CB8AC3E}">
        <p14:creationId xmlns:p14="http://schemas.microsoft.com/office/powerpoint/2010/main" val="4398488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ea typeface="等线"/>
              </a:rPr>
              <a:t>Now, let’s try to do some fun things. The </a:t>
            </a:r>
            <a:r>
              <a:rPr lang="en-US" altLang="zh-CN" err="1">
                <a:ea typeface="等线"/>
              </a:rPr>
              <a:t>sr</a:t>
            </a:r>
            <a:r>
              <a:rPr lang="en-US" altLang="zh-CN">
                <a:ea typeface="等线"/>
              </a:rPr>
              <a:t>() function is for sending packets and receiving answers. The function returns a couple of packet and answers, and the unanswered packets. The function sr1() is a variant that only returns one packet that answered the packet (or the packet set) sent. The packets must be layer 3 packets (IP, ARP, etc.). The function </a:t>
            </a:r>
            <a:r>
              <a:rPr lang="en-US" altLang="zh-CN" err="1">
                <a:ea typeface="等线"/>
              </a:rPr>
              <a:t>srp</a:t>
            </a:r>
            <a:r>
              <a:rPr lang="en-US" altLang="zh-CN">
                <a:ea typeface="等线"/>
              </a:rPr>
              <a:t>() do the same for layer 2 packets (Ethernet, 802.3, etc.). If there is, no response a None value will be assigned instead when the timeout is reached.</a:t>
            </a:r>
            <a:endParaRPr lang="zh-CN">
              <a:ea typeface="等线"/>
            </a:endParaRPr>
          </a:p>
        </p:txBody>
      </p:sp>
      <p:sp>
        <p:nvSpPr>
          <p:cNvPr id="4" name="灯片编号占位符 3"/>
          <p:cNvSpPr>
            <a:spLocks noGrp="1"/>
          </p:cNvSpPr>
          <p:nvPr>
            <p:ph type="sldNum" sz="quarter" idx="5"/>
          </p:nvPr>
        </p:nvSpPr>
        <p:spPr/>
        <p:txBody>
          <a:bodyPr/>
          <a:lstStyle/>
          <a:p>
            <a:fld id="{A24C8F9B-6064-4C14-A36A-3DCAFA1A8944}" type="slidenum">
              <a:rPr lang="en-US" altLang="zh-CN"/>
              <a:t>9</a:t>
            </a:fld>
            <a:endParaRPr lang="zh-CN" altLang="en-US"/>
          </a:p>
        </p:txBody>
      </p:sp>
    </p:spTree>
    <p:extLst>
      <p:ext uri="{BB962C8B-B14F-4D97-AF65-F5344CB8AC3E}">
        <p14:creationId xmlns:p14="http://schemas.microsoft.com/office/powerpoint/2010/main" val="21850347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t>Now people talk about hacker attacks, generally referring to the active way, such as exploiting vulnerabilities or guessing system passwords to attack the system. But in fact, there is another kind of passive attack which is very harmful and often neglected by everyone. That is sniffer attack.</a:t>
            </a:r>
            <a:endParaRPr lang="zh-CN" altLang="en-US"/>
          </a:p>
          <a:p>
            <a:r>
              <a:rPr lang="en-US"/>
              <a:t>Using this tool, you can monitor the status of the network, data flow and information transmitted on the network.</a:t>
            </a:r>
            <a:endParaRPr lang="en-US">
              <a:ea typeface="等线"/>
            </a:endParaRPr>
          </a:p>
          <a:p>
            <a:endParaRPr lang="en-US"/>
          </a:p>
          <a:p>
            <a:r>
              <a:rPr lang="en-US"/>
              <a:t>Information as username and password is located in a Raw layer of the package in load field.</a:t>
            </a:r>
            <a:endParaRPr lang="en-US">
              <a:ea typeface="等线"/>
            </a:endParaRPr>
          </a:p>
          <a:p>
            <a:endParaRPr lang="en-US"/>
          </a:p>
          <a:p>
            <a:r>
              <a:rPr lang="en-US"/>
              <a:t>We can easily capture some packets or even clone </a:t>
            </a:r>
            <a:r>
              <a:rPr lang="en-US" err="1"/>
              <a:t>tcpdump</a:t>
            </a:r>
            <a:r>
              <a:rPr lang="en-US"/>
              <a:t> or </a:t>
            </a:r>
            <a:r>
              <a:rPr lang="en-US" err="1"/>
              <a:t>tshark</a:t>
            </a:r>
            <a:r>
              <a:rPr lang="en-US"/>
              <a:t>. Either one interface or a list of interfaces to sniff on can be provided.  </a:t>
            </a:r>
            <a:endParaRPr lang="zh-CN" altLang="en-US"/>
          </a:p>
          <a:p>
            <a:r>
              <a:rPr lang="en-US" err="1"/>
              <a:t>iface</a:t>
            </a:r>
            <a:r>
              <a:rPr lang="en-US"/>
              <a:t> </a:t>
            </a:r>
            <a:r>
              <a:rPr lang="zh-CN" altLang="en-US">
                <a:ea typeface="等线"/>
              </a:rPr>
              <a:t>：</a:t>
            </a:r>
            <a:r>
              <a:rPr lang="en-US"/>
              <a:t>network</a:t>
            </a:r>
            <a:r>
              <a:rPr lang="zh-CN" altLang="en-US">
                <a:ea typeface="等线"/>
              </a:rPr>
              <a:t> </a:t>
            </a:r>
            <a:r>
              <a:rPr lang="en-US"/>
              <a:t>interface</a:t>
            </a:r>
            <a:r>
              <a:rPr lang="zh-CN" altLang="en-US">
                <a:ea typeface="等线"/>
              </a:rPr>
              <a:t> </a:t>
            </a:r>
            <a:r>
              <a:rPr lang="en-US"/>
              <a:t>which</a:t>
            </a:r>
            <a:r>
              <a:rPr lang="zh-CN" altLang="en-US">
                <a:ea typeface="等线"/>
              </a:rPr>
              <a:t> </a:t>
            </a:r>
            <a:r>
              <a:rPr lang="en-US" err="1"/>
              <a:t>scapy</a:t>
            </a:r>
            <a:r>
              <a:rPr lang="zh-CN" altLang="en-US">
                <a:ea typeface="等线"/>
              </a:rPr>
              <a:t> </a:t>
            </a:r>
            <a:r>
              <a:rPr lang="en-US"/>
              <a:t>going</a:t>
            </a:r>
            <a:r>
              <a:rPr lang="zh-CN" altLang="en-US">
                <a:ea typeface="等线"/>
              </a:rPr>
              <a:t> </a:t>
            </a:r>
            <a:r>
              <a:rPr lang="en-US"/>
              <a:t>to</a:t>
            </a:r>
            <a:r>
              <a:rPr lang="zh-CN" altLang="en-US">
                <a:ea typeface="等线"/>
              </a:rPr>
              <a:t> </a:t>
            </a:r>
            <a:r>
              <a:rPr lang="en-US"/>
              <a:t>monitor</a:t>
            </a:r>
            <a:endParaRPr lang="zh-CN" altLang="en-US"/>
          </a:p>
          <a:p>
            <a:r>
              <a:rPr lang="en-US"/>
              <a:t>(usually not all network interfaces)。</a:t>
            </a:r>
            <a:endParaRPr lang="zh-CN" altLang="en-US"/>
          </a:p>
          <a:p>
            <a:r>
              <a:rPr lang="en-US"/>
              <a:t>PRN ：specifies a callback function, and whenever a filter-compliant message is detected, the callback function is executed, usually using lambda expressions to write the callback function.</a:t>
            </a:r>
            <a:endParaRPr lang="en-US">
              <a:ea typeface="等线"/>
            </a:endParaRPr>
          </a:p>
          <a:p>
            <a:r>
              <a:rPr lang="en-US"/>
              <a:t> It can Print out the summary of the captured message:</a:t>
            </a:r>
            <a:endParaRPr lang="en-US">
              <a:ea typeface="等线"/>
            </a:endParaRPr>
          </a:p>
          <a:p>
            <a:r>
              <a:rPr lang="en-US"/>
              <a:t> And also Print out the source address of all IP messages:</a:t>
            </a:r>
            <a:endParaRPr lang="en-US">
              <a:ea typeface="等线"/>
            </a:endParaRPr>
          </a:p>
          <a:p>
            <a:endParaRPr lang="en-US"/>
          </a:p>
          <a:p>
            <a:r>
              <a:rPr lang="en-US"/>
              <a:t>count :specifies how many messages to sniff at most (referring to messages that meet filter criteria, not all messages)</a:t>
            </a:r>
            <a:endParaRPr lang="en-US">
              <a:ea typeface="等线"/>
            </a:endParaRPr>
          </a:p>
          <a:p>
            <a:r>
              <a:rPr lang="en-US"/>
              <a:t>filter： uses Berkeley Packet Filter (BPF) ，That's the filtering grammar we  use in wireshark</a:t>
            </a:r>
            <a:endParaRPr lang="zh-CN" altLang="en-US" err="1"/>
          </a:p>
          <a:p>
            <a:r>
              <a:rPr lang="en-US"/>
              <a:t>According to the conditions set by filter, the qualified data packets are received back.</a:t>
            </a:r>
            <a:endParaRPr lang="en-US">
              <a:ea typeface="等线"/>
            </a:endParaRPr>
          </a:p>
          <a:p>
            <a:r>
              <a:rPr lang="en-US"/>
              <a:t>Eg. filter="tcp and host 192.168.1.1 and port 80"</a:t>
            </a:r>
            <a:endParaRPr lang="en-US">
              <a:ea typeface="等线"/>
            </a:endParaRPr>
          </a:p>
          <a:p>
            <a:endParaRPr lang="en-US"/>
          </a:p>
          <a:p>
            <a:endParaRPr lang="en-US">
              <a:ea typeface="等线"/>
            </a:endParaRPr>
          </a:p>
          <a:p>
            <a:endParaRPr lang="en-US">
              <a:ea typeface="等线"/>
            </a:endParaRPr>
          </a:p>
          <a:p>
            <a:endParaRPr lang="en-US" altLang="zh-CN">
              <a:ea typeface="等线"/>
            </a:endParaRPr>
          </a:p>
        </p:txBody>
      </p:sp>
      <p:sp>
        <p:nvSpPr>
          <p:cNvPr id="4" name="灯片编号占位符 3"/>
          <p:cNvSpPr>
            <a:spLocks noGrp="1"/>
          </p:cNvSpPr>
          <p:nvPr>
            <p:ph type="sldNum" sz="quarter" idx="5"/>
          </p:nvPr>
        </p:nvSpPr>
        <p:spPr/>
        <p:txBody>
          <a:bodyPr/>
          <a:lstStyle/>
          <a:p>
            <a:fld id="{A24C8F9B-6064-4C14-A36A-3DCAFA1A8944}" type="slidenum">
              <a:rPr lang="en-US" altLang="zh-CN"/>
              <a:t>10</a:t>
            </a:fld>
            <a:endParaRPr lang="zh-CN" altLang="en-US"/>
          </a:p>
        </p:txBody>
      </p:sp>
    </p:spTree>
    <p:extLst>
      <p:ext uri="{BB962C8B-B14F-4D97-AF65-F5344CB8AC3E}">
        <p14:creationId xmlns:p14="http://schemas.microsoft.com/office/powerpoint/2010/main" val="41724352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err="1">
                <a:ea typeface="等线"/>
              </a:rPr>
              <a:t>Scpy</a:t>
            </a:r>
            <a:r>
              <a:rPr lang="en-US" altLang="zh-CN">
                <a:ea typeface="等线"/>
              </a:rPr>
              <a:t> displays detailed package information according to the four-layer reference model of TCP/IP, namely, link layer [Ethernet], network layer [IP], transport layer [TCP/UDP], application layer [RAW]. We can also view specified packages through protocols:</a:t>
            </a:r>
          </a:p>
          <a:p>
            <a:r>
              <a:rPr lang="en-US"/>
              <a:t>As long as Wireshark can be resolved, so can </a:t>
            </a:r>
            <a:r>
              <a:rPr lang="en-US" err="1"/>
              <a:t>scapy</a:t>
            </a:r>
            <a:endParaRPr lang="en-US" err="1">
              <a:ea typeface="等线"/>
            </a:endParaRPr>
          </a:p>
          <a:p>
            <a:endParaRPr lang="en-US" altLang="zh-CN">
              <a:latin typeface="Calibri"/>
              <a:cs typeface="Calibri"/>
            </a:endParaRPr>
          </a:p>
        </p:txBody>
      </p:sp>
      <p:sp>
        <p:nvSpPr>
          <p:cNvPr id="4" name="灯片编号占位符 3"/>
          <p:cNvSpPr>
            <a:spLocks noGrp="1"/>
          </p:cNvSpPr>
          <p:nvPr>
            <p:ph type="sldNum" sz="quarter" idx="5"/>
          </p:nvPr>
        </p:nvSpPr>
        <p:spPr/>
        <p:txBody>
          <a:bodyPr/>
          <a:lstStyle/>
          <a:p>
            <a:fld id="{A24C8F9B-6064-4C14-A36A-3DCAFA1A8944}" type="slidenum">
              <a:rPr lang="en-US" altLang="zh-CN"/>
              <a:t>11</a:t>
            </a:fld>
            <a:endParaRPr lang="zh-CN" altLang="en-US"/>
          </a:p>
        </p:txBody>
      </p:sp>
    </p:spTree>
    <p:extLst>
      <p:ext uri="{BB962C8B-B14F-4D97-AF65-F5344CB8AC3E}">
        <p14:creationId xmlns:p14="http://schemas.microsoft.com/office/powerpoint/2010/main" val="4313931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24C8F9B-6064-4C14-A36A-3DCAFA1A8944}" type="slidenum">
              <a:rPr lang="en-US" altLang="zh-CN" smtClean="0"/>
              <a:t>13</a:t>
            </a:fld>
            <a:endParaRPr lang="zh-CN" altLang="en-US"/>
          </a:p>
        </p:txBody>
      </p:sp>
    </p:spTree>
    <p:extLst>
      <p:ext uri="{BB962C8B-B14F-4D97-AF65-F5344CB8AC3E}">
        <p14:creationId xmlns:p14="http://schemas.microsoft.com/office/powerpoint/2010/main" val="25564265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4530"/>
            <a:ext cx="9144000" cy="2387600"/>
          </a:xfrm>
        </p:spPr>
        <p:txBody>
          <a:bodyPr anchor="b">
            <a:normAutofit/>
          </a:bodyPr>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normAutofit/>
          </a:bodyPr>
          <a:lstStyle>
            <a:lvl1pPr marL="0" indent="0" algn="ctr">
              <a:buNone/>
              <a:defRPr sz="2400">
                <a:solidFill>
                  <a:schemeClr val="tx1">
                    <a:lumMod val="75000"/>
                    <a:lumOff val="25000"/>
                  </a:schemeClr>
                </a:solidFill>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12E8C371-0F8B-6C47-9A8A-EF04DEC99862}" type="datetimeFigureOut">
              <a:rPr kumimoji="1" lang="zh-CN" altLang="en-US" smtClean="0"/>
              <a:t>2019/3/11</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28D3957F-00A8-A24F-A52D-B8BB714D1BE5}" type="slidenum">
              <a:rPr kumimoji="1" lang="zh-CN" altLang="en-US" smtClean="0"/>
              <a:t>‹#›</a:t>
            </a:fld>
            <a:endParaRPr kumimoji="1" lang="zh-CN" altLang="en-US"/>
          </a:p>
        </p:txBody>
      </p:sp>
    </p:spTree>
    <p:extLst>
      <p:ext uri="{BB962C8B-B14F-4D97-AF65-F5344CB8AC3E}">
        <p14:creationId xmlns:p14="http://schemas.microsoft.com/office/powerpoint/2010/main" val="23050870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a:p>
        </p:txBody>
      </p:sp>
      <p:sp>
        <p:nvSpPr>
          <p:cNvPr id="3" name="Vertical Text Placeholder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12E8C371-0F8B-6C47-9A8A-EF04DEC99862}" type="datetimeFigureOut">
              <a:rPr kumimoji="1" lang="zh-CN" altLang="en-US" smtClean="0"/>
              <a:t>2019/3/11</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28D3957F-00A8-A24F-A52D-B8BB714D1BE5}" type="slidenum">
              <a:rPr kumimoji="1" lang="zh-CN" altLang="en-US" smtClean="0"/>
              <a:t>‹#›</a:t>
            </a:fld>
            <a:endParaRPr kumimoji="1" lang="zh-CN" altLang="en-US"/>
          </a:p>
        </p:txBody>
      </p:sp>
    </p:spTree>
    <p:extLst>
      <p:ext uri="{BB962C8B-B14F-4D97-AF65-F5344CB8AC3E}">
        <p14:creationId xmlns:p14="http://schemas.microsoft.com/office/powerpoint/2010/main" val="38472288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0362"/>
            <a:ext cx="2628900" cy="5811838"/>
          </a:xfrm>
        </p:spPr>
        <p:txBody>
          <a:bodyPr vert="eaVert"/>
          <a:lstStyle/>
          <a:p>
            <a:r>
              <a:rPr lang="zh-CN" altLang="en-US"/>
              <a:t>单击此处编辑母版标题样式</a:t>
            </a:r>
            <a:endParaRPr lang="en-US"/>
          </a:p>
        </p:txBody>
      </p:sp>
      <p:sp>
        <p:nvSpPr>
          <p:cNvPr id="3" name="Vertical Text Placeholder 2"/>
          <p:cNvSpPr>
            <a:spLocks noGrp="1"/>
          </p:cNvSpPr>
          <p:nvPr>
            <p:ph type="body" orient="vert" idx="1"/>
          </p:nvPr>
        </p:nvSpPr>
        <p:spPr>
          <a:xfrm>
            <a:off x="838200" y="360362"/>
            <a:ext cx="7734300" cy="5811837"/>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Date Placeholder 3"/>
          <p:cNvSpPr>
            <a:spLocks noGrp="1"/>
          </p:cNvSpPr>
          <p:nvPr>
            <p:ph type="dt" sz="half" idx="10"/>
          </p:nvPr>
        </p:nvSpPr>
        <p:spPr/>
        <p:txBody>
          <a:bodyPr/>
          <a:lstStyle/>
          <a:p>
            <a:fld id="{12E8C371-0F8B-6C47-9A8A-EF04DEC99862}" type="datetimeFigureOut">
              <a:rPr kumimoji="1" lang="zh-CN" altLang="en-US" smtClean="0"/>
              <a:t>2019/3/11</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28D3957F-00A8-A24F-A52D-B8BB714D1BE5}" type="slidenum">
              <a:rPr kumimoji="1" lang="zh-CN" altLang="en-US" smtClean="0"/>
              <a:t>‹#›</a:t>
            </a:fld>
            <a:endParaRPr kumimoji="1" lang="zh-CN" altLang="en-US"/>
          </a:p>
        </p:txBody>
      </p:sp>
    </p:spTree>
    <p:extLst>
      <p:ext uri="{BB962C8B-B14F-4D97-AF65-F5344CB8AC3E}">
        <p14:creationId xmlns:p14="http://schemas.microsoft.com/office/powerpoint/2010/main" val="8912906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zh-CN" altLang="en-US"/>
              <a:t>单击此处编辑母版标题样式</a:t>
            </a:r>
            <a:endParaRPr lang="en-US" dirty="0"/>
          </a:p>
        </p:txBody>
      </p:sp>
      <p:sp>
        <p:nvSpPr>
          <p:cNvPr id="3" name="Subtitle 2"/>
          <p:cNvSpPr>
            <a:spLocks noGrp="1"/>
          </p:cNvSpPr>
          <p:nvPr>
            <p:ph type="subTitle" idx="1"/>
          </p:nvPr>
        </p:nvSpPr>
        <p:spPr>
          <a:xfrm>
            <a:off x="1370693" y="359833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12E8C371-0F8B-6C47-9A8A-EF04DEC99862}" type="datetimeFigureOut">
              <a:rPr kumimoji="1" lang="zh-CN" altLang="en-US" smtClean="0"/>
              <a:t>2019/3/11</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28D3957F-00A8-A24F-A52D-B8BB714D1BE5}" type="slidenum">
              <a:rPr kumimoji="1" lang="zh-CN" altLang="en-US" smtClean="0"/>
              <a:t>‹#›</a:t>
            </a:fld>
            <a:endParaRPr kumimoji="1" lang="zh-CN" altLang="en-US"/>
          </a:p>
        </p:txBody>
      </p:sp>
    </p:spTree>
    <p:extLst>
      <p:ext uri="{BB962C8B-B14F-4D97-AF65-F5344CB8AC3E}">
        <p14:creationId xmlns:p14="http://schemas.microsoft.com/office/powerpoint/2010/main" val="145770194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12E8C371-0F8B-6C47-9A8A-EF04DEC99862}" type="datetimeFigureOut">
              <a:rPr kumimoji="1" lang="zh-CN" altLang="en-US" smtClean="0"/>
              <a:t>2019/3/11</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28D3957F-00A8-A24F-A52D-B8BB714D1BE5}" type="slidenum">
              <a:rPr kumimoji="1" lang="zh-CN" altLang="en-US" smtClean="0"/>
              <a:t>‹#›</a:t>
            </a:fld>
            <a:endParaRPr kumimoji="1" lang="zh-CN" altLang="en-US"/>
          </a:p>
        </p:txBody>
      </p:sp>
    </p:spTree>
    <p:extLst>
      <p:ext uri="{BB962C8B-B14F-4D97-AF65-F5344CB8AC3E}">
        <p14:creationId xmlns:p14="http://schemas.microsoft.com/office/powerpoint/2010/main" val="165913671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1295401" y="3589879"/>
            <a:ext cx="9590550" cy="150705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12E8C371-0F8B-6C47-9A8A-EF04DEC99862}" type="datetimeFigureOut">
              <a:rPr kumimoji="1" lang="zh-CN" altLang="en-US" smtClean="0"/>
              <a:t>2019/3/11</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28D3957F-00A8-A24F-A52D-B8BB714D1BE5}" type="slidenum">
              <a:rPr kumimoji="1" lang="zh-CN" altLang="en-US" smtClean="0"/>
              <a:t>‹#›</a:t>
            </a:fld>
            <a:endParaRPr kumimoji="1" lang="zh-CN" altLang="en-US"/>
          </a:p>
        </p:txBody>
      </p:sp>
    </p:spTree>
    <p:extLst>
      <p:ext uri="{BB962C8B-B14F-4D97-AF65-F5344CB8AC3E}">
        <p14:creationId xmlns:p14="http://schemas.microsoft.com/office/powerpoint/2010/main" val="231697483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913795" y="1732449"/>
            <a:ext cx="5060497" cy="4058750"/>
          </a:xfrm>
        </p:spPr>
        <p:txBody>
          <a:bodyPr anchor="t">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6202892" y="1732449"/>
            <a:ext cx="5064665" cy="4058751"/>
          </a:xfrm>
        </p:spPr>
        <p:txBody>
          <a:bodyPr anchor="t">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12E8C371-0F8B-6C47-9A8A-EF04DEC99862}" type="datetimeFigureOut">
              <a:rPr kumimoji="1" lang="zh-CN" altLang="en-US" smtClean="0"/>
              <a:t>2019/3/11</a:t>
            </a:fld>
            <a:endParaRPr kumimoji="1" lang="zh-CN" altLang="en-US"/>
          </a:p>
        </p:txBody>
      </p:sp>
      <p:sp>
        <p:nvSpPr>
          <p:cNvPr id="6" name="Footer Placeholder 5"/>
          <p:cNvSpPr>
            <a:spLocks noGrp="1"/>
          </p:cNvSpPr>
          <p:nvPr>
            <p:ph type="ftr" sz="quarter" idx="11"/>
          </p:nvPr>
        </p:nvSpPr>
        <p:spPr/>
        <p:txBody>
          <a:bodyPr/>
          <a:lstStyle/>
          <a:p>
            <a:endParaRPr kumimoji="1" lang="zh-CN" altLang="en-US"/>
          </a:p>
        </p:txBody>
      </p:sp>
      <p:sp>
        <p:nvSpPr>
          <p:cNvPr id="7" name="Slide Number Placeholder 6"/>
          <p:cNvSpPr>
            <a:spLocks noGrp="1"/>
          </p:cNvSpPr>
          <p:nvPr>
            <p:ph type="sldNum" sz="quarter" idx="12"/>
          </p:nvPr>
        </p:nvSpPr>
        <p:spPr/>
        <p:txBody>
          <a:bodyPr/>
          <a:lstStyle/>
          <a:p>
            <a:fld id="{28D3957F-00A8-A24F-A52D-B8BB714D1BE5}" type="slidenum">
              <a:rPr kumimoji="1" lang="zh-CN" altLang="en-US" smtClean="0"/>
              <a:t>‹#›</a:t>
            </a:fld>
            <a:endParaRPr kumimoji="1" lang="zh-CN" altLang="en-US"/>
          </a:p>
        </p:txBody>
      </p:sp>
    </p:spTree>
    <p:extLst>
      <p:ext uri="{BB962C8B-B14F-4D97-AF65-F5344CB8AC3E}">
        <p14:creationId xmlns:p14="http://schemas.microsoft.com/office/powerpoint/2010/main" val="247942311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pic>
        <p:nvPicPr>
          <p:cNvPr id="20" name="Picture 19"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89072" cy="4148769"/>
          </a:xfrm>
          <a:prstGeom prst="rect">
            <a:avLst/>
          </a:prstGeom>
        </p:spPr>
      </p:pic>
      <p:pic>
        <p:nvPicPr>
          <p:cNvPr id="21" name="Picture 20"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8485" y="1734506"/>
            <a:ext cx="5089072" cy="4148769"/>
          </a:xfrm>
          <a:prstGeom prst="rect">
            <a:avLst/>
          </a:prstGeom>
        </p:spPr>
      </p:pic>
      <p:sp>
        <p:nvSpPr>
          <p:cNvPr id="2" name="Title 1"/>
          <p:cNvSpPr>
            <a:spLocks noGrp="1"/>
          </p:cNvSpPr>
          <p:nvPr>
            <p:ph type="title"/>
          </p:nvPr>
        </p:nvSpPr>
        <p:spPr/>
        <p:txBody>
          <a:bodyPr/>
          <a:lstStyle>
            <a:lvl1pPr>
              <a:defRPr/>
            </a:lvl1pPr>
          </a:lstStyle>
          <a:p>
            <a:r>
              <a:rPr lang="zh-CN" altLang="en-US"/>
              <a:t>单击此处编辑母版标题样式</a:t>
            </a:r>
            <a:endParaRPr lang="en-US" dirty="0"/>
          </a:p>
        </p:txBody>
      </p:sp>
      <p:sp>
        <p:nvSpPr>
          <p:cNvPr id="3" name="Text Placeholder 2"/>
          <p:cNvSpPr>
            <a:spLocks noGrp="1"/>
          </p:cNvSpPr>
          <p:nvPr>
            <p:ph type="body" idx="1"/>
          </p:nvPr>
        </p:nvSpPr>
        <p:spPr>
          <a:xfrm>
            <a:off x="1005872" y="1835254"/>
            <a:ext cx="4876344" cy="54488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p:nvPr>
        </p:nvSpPr>
        <p:spPr>
          <a:xfrm>
            <a:off x="1005872" y="2380137"/>
            <a:ext cx="4876344" cy="3411063"/>
          </a:xfrm>
        </p:spPr>
        <p:txBody>
          <a:bodyPr anchor="t">
            <a:normAutofit/>
          </a:bodyPr>
          <a:lstStyle>
            <a:lvl1pPr>
              <a:defRPr sz="1800"/>
            </a:lvl1pPr>
            <a:lvl2pPr>
              <a:defRPr sz="1600"/>
            </a:lvl2pPr>
            <a:lvl3pPr>
              <a:defRPr sz="1400"/>
            </a:lvl3pPr>
            <a:lvl4pPr>
              <a:defRPr sz="1200"/>
            </a:lvl4pPr>
            <a:lvl5pPr>
              <a:defRPr sz="12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6294967" y="1835254"/>
            <a:ext cx="4895330" cy="544883"/>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Content Placeholder 5"/>
          <p:cNvSpPr>
            <a:spLocks noGrp="1"/>
          </p:cNvSpPr>
          <p:nvPr>
            <p:ph sz="quarter" idx="4"/>
          </p:nvPr>
        </p:nvSpPr>
        <p:spPr>
          <a:xfrm>
            <a:off x="6294967" y="2380137"/>
            <a:ext cx="4895330" cy="3411063"/>
          </a:xfrm>
        </p:spPr>
        <p:txBody>
          <a:bodyPr anchor="t">
            <a:normAutofit/>
          </a:bodyPr>
          <a:lstStyle>
            <a:lvl1pPr>
              <a:defRPr sz="1800"/>
            </a:lvl1pPr>
            <a:lvl2pPr>
              <a:defRPr sz="1600"/>
            </a:lvl2pPr>
            <a:lvl3pPr>
              <a:defRPr sz="1400"/>
            </a:lvl3pPr>
            <a:lvl4pPr>
              <a:defRPr sz="1200"/>
            </a:lvl4pPr>
            <a:lvl5pPr>
              <a:defRPr sz="12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12E8C371-0F8B-6C47-9A8A-EF04DEC99862}" type="datetimeFigureOut">
              <a:rPr kumimoji="1" lang="zh-CN" altLang="en-US" smtClean="0"/>
              <a:t>2019/3/11</a:t>
            </a:fld>
            <a:endParaRPr kumimoji="1" lang="zh-CN" altLang="en-US"/>
          </a:p>
        </p:txBody>
      </p:sp>
      <p:sp>
        <p:nvSpPr>
          <p:cNvPr id="8" name="Footer Placeholder 7"/>
          <p:cNvSpPr>
            <a:spLocks noGrp="1"/>
          </p:cNvSpPr>
          <p:nvPr>
            <p:ph type="ftr" sz="quarter" idx="11"/>
          </p:nvPr>
        </p:nvSpPr>
        <p:spPr/>
        <p:txBody>
          <a:bodyPr/>
          <a:lstStyle/>
          <a:p>
            <a:endParaRPr kumimoji="1" lang="zh-CN" altLang="en-US"/>
          </a:p>
        </p:txBody>
      </p:sp>
      <p:sp>
        <p:nvSpPr>
          <p:cNvPr id="9" name="Slide Number Placeholder 8"/>
          <p:cNvSpPr>
            <a:spLocks noGrp="1"/>
          </p:cNvSpPr>
          <p:nvPr>
            <p:ph type="sldNum" sz="quarter" idx="12"/>
          </p:nvPr>
        </p:nvSpPr>
        <p:spPr/>
        <p:txBody>
          <a:bodyPr/>
          <a:lstStyle/>
          <a:p>
            <a:fld id="{28D3957F-00A8-A24F-A52D-B8BB714D1BE5}" type="slidenum">
              <a:rPr kumimoji="1" lang="zh-CN" altLang="en-US" smtClean="0"/>
              <a:t>‹#›</a:t>
            </a:fld>
            <a:endParaRPr kumimoji="1" lang="zh-CN" altLang="en-US"/>
          </a:p>
        </p:txBody>
      </p:sp>
    </p:spTree>
    <p:extLst>
      <p:ext uri="{BB962C8B-B14F-4D97-AF65-F5344CB8AC3E}">
        <p14:creationId xmlns:p14="http://schemas.microsoft.com/office/powerpoint/2010/main" val="227058600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12E8C371-0F8B-6C47-9A8A-EF04DEC99862}" type="datetimeFigureOut">
              <a:rPr kumimoji="1" lang="zh-CN" altLang="en-US" smtClean="0"/>
              <a:t>2019/3/11</a:t>
            </a:fld>
            <a:endParaRPr kumimoji="1" lang="zh-CN" altLang="en-US"/>
          </a:p>
        </p:txBody>
      </p:sp>
      <p:sp>
        <p:nvSpPr>
          <p:cNvPr id="4" name="Footer Placeholder 3"/>
          <p:cNvSpPr>
            <a:spLocks noGrp="1"/>
          </p:cNvSpPr>
          <p:nvPr>
            <p:ph type="ftr" sz="quarter" idx="11"/>
          </p:nvPr>
        </p:nvSpPr>
        <p:spPr/>
        <p:txBody>
          <a:bodyPr/>
          <a:lstStyle/>
          <a:p>
            <a:endParaRPr kumimoji="1" lang="zh-CN" altLang="en-US"/>
          </a:p>
        </p:txBody>
      </p:sp>
      <p:sp>
        <p:nvSpPr>
          <p:cNvPr id="5" name="Slide Number Placeholder 4"/>
          <p:cNvSpPr>
            <a:spLocks noGrp="1"/>
          </p:cNvSpPr>
          <p:nvPr>
            <p:ph type="sldNum" sz="quarter" idx="12"/>
          </p:nvPr>
        </p:nvSpPr>
        <p:spPr/>
        <p:txBody>
          <a:bodyPr/>
          <a:lstStyle/>
          <a:p>
            <a:fld id="{28D3957F-00A8-A24F-A52D-B8BB714D1BE5}" type="slidenum">
              <a:rPr kumimoji="1" lang="zh-CN" altLang="en-US" smtClean="0"/>
              <a:t>‹#›</a:t>
            </a:fld>
            <a:endParaRPr kumimoji="1" lang="zh-CN" altLang="en-US"/>
          </a:p>
        </p:txBody>
      </p:sp>
    </p:spTree>
    <p:extLst>
      <p:ext uri="{BB962C8B-B14F-4D97-AF65-F5344CB8AC3E}">
        <p14:creationId xmlns:p14="http://schemas.microsoft.com/office/powerpoint/2010/main" val="251608876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2E8C371-0F8B-6C47-9A8A-EF04DEC99862}" type="datetimeFigureOut">
              <a:rPr kumimoji="1" lang="zh-CN" altLang="en-US" smtClean="0"/>
              <a:t>2019/3/11</a:t>
            </a:fld>
            <a:endParaRPr kumimoji="1" lang="zh-CN" altLang="en-US"/>
          </a:p>
        </p:txBody>
      </p:sp>
      <p:sp>
        <p:nvSpPr>
          <p:cNvPr id="3" name="Footer Placeholder 2"/>
          <p:cNvSpPr>
            <a:spLocks noGrp="1"/>
          </p:cNvSpPr>
          <p:nvPr>
            <p:ph type="ftr" sz="quarter" idx="11"/>
          </p:nvPr>
        </p:nvSpPr>
        <p:spPr/>
        <p:txBody>
          <a:bodyPr/>
          <a:lstStyle/>
          <a:p>
            <a:endParaRPr kumimoji="1" lang="zh-CN" altLang="en-US"/>
          </a:p>
        </p:txBody>
      </p:sp>
      <p:sp>
        <p:nvSpPr>
          <p:cNvPr id="4" name="Slide Number Placeholder 3"/>
          <p:cNvSpPr>
            <a:spLocks noGrp="1"/>
          </p:cNvSpPr>
          <p:nvPr>
            <p:ph type="sldNum" sz="quarter" idx="12"/>
          </p:nvPr>
        </p:nvSpPr>
        <p:spPr/>
        <p:txBody>
          <a:bodyPr/>
          <a:lstStyle/>
          <a:p>
            <a:fld id="{28D3957F-00A8-A24F-A52D-B8BB714D1BE5}" type="slidenum">
              <a:rPr kumimoji="1" lang="zh-CN" altLang="en-US" smtClean="0"/>
              <a:t>‹#›</a:t>
            </a:fld>
            <a:endParaRPr kumimoji="1" lang="zh-CN" altLang="en-US"/>
          </a:p>
        </p:txBody>
      </p:sp>
    </p:spTree>
    <p:extLst>
      <p:ext uri="{BB962C8B-B14F-4D97-AF65-F5344CB8AC3E}">
        <p14:creationId xmlns:p14="http://schemas.microsoft.com/office/powerpoint/2010/main" val="234402371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400" b="0"/>
            </a:lvl1pPr>
          </a:lstStyle>
          <a:p>
            <a:r>
              <a:rPr lang="zh-CN" altLang="en-US"/>
              <a:t>单击此处编辑母版标题样式</a:t>
            </a:r>
            <a:endParaRPr lang="en-US" dirty="0"/>
          </a:p>
        </p:txBody>
      </p:sp>
      <p:sp>
        <p:nvSpPr>
          <p:cNvPr id="3" name="Content Placeholder 2"/>
          <p:cNvSpPr>
            <a:spLocks noGrp="1"/>
          </p:cNvSpPr>
          <p:nvPr>
            <p:ph idx="1"/>
          </p:nvPr>
        </p:nvSpPr>
        <p:spPr>
          <a:xfrm>
            <a:off x="4855633" y="609600"/>
            <a:ext cx="6411924" cy="5181600"/>
          </a:xfrm>
        </p:spPr>
        <p:txBody>
          <a:bodyPr>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913795" y="2431518"/>
            <a:ext cx="3706889" cy="3359681"/>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Date Placeholder 4"/>
          <p:cNvSpPr>
            <a:spLocks noGrp="1"/>
          </p:cNvSpPr>
          <p:nvPr>
            <p:ph type="dt" sz="half" idx="10"/>
          </p:nvPr>
        </p:nvSpPr>
        <p:spPr/>
        <p:txBody>
          <a:bodyPr/>
          <a:lstStyle/>
          <a:p>
            <a:fld id="{12E8C371-0F8B-6C47-9A8A-EF04DEC99862}" type="datetimeFigureOut">
              <a:rPr kumimoji="1" lang="zh-CN" altLang="en-US" smtClean="0"/>
              <a:t>2019/3/11</a:t>
            </a:fld>
            <a:endParaRPr kumimoji="1" lang="zh-CN" altLang="en-US"/>
          </a:p>
        </p:txBody>
      </p:sp>
      <p:sp>
        <p:nvSpPr>
          <p:cNvPr id="6" name="Footer Placeholder 5"/>
          <p:cNvSpPr>
            <a:spLocks noGrp="1"/>
          </p:cNvSpPr>
          <p:nvPr>
            <p:ph type="ftr" sz="quarter" idx="11"/>
          </p:nvPr>
        </p:nvSpPr>
        <p:spPr/>
        <p:txBody>
          <a:bodyPr/>
          <a:lstStyle/>
          <a:p>
            <a:endParaRPr kumimoji="1" lang="zh-CN" altLang="en-US"/>
          </a:p>
        </p:txBody>
      </p:sp>
      <p:sp>
        <p:nvSpPr>
          <p:cNvPr id="7" name="Slide Number Placeholder 6"/>
          <p:cNvSpPr>
            <a:spLocks noGrp="1"/>
          </p:cNvSpPr>
          <p:nvPr>
            <p:ph type="sldNum" sz="quarter" idx="12"/>
          </p:nvPr>
        </p:nvSpPr>
        <p:spPr/>
        <p:txBody>
          <a:bodyPr/>
          <a:lstStyle/>
          <a:p>
            <a:fld id="{28D3957F-00A8-A24F-A52D-B8BB714D1BE5}" type="slidenum">
              <a:rPr kumimoji="1" lang="zh-CN" altLang="en-US" smtClean="0"/>
              <a:t>‹#›</a:t>
            </a:fld>
            <a:endParaRPr kumimoji="1" lang="zh-CN" altLang="en-US"/>
          </a:p>
        </p:txBody>
      </p:sp>
    </p:spTree>
    <p:extLst>
      <p:ext uri="{BB962C8B-B14F-4D97-AF65-F5344CB8AC3E}">
        <p14:creationId xmlns:p14="http://schemas.microsoft.com/office/powerpoint/2010/main" val="36316739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12E8C371-0F8B-6C47-9A8A-EF04DEC99862}" type="datetimeFigureOut">
              <a:rPr kumimoji="1" lang="zh-CN" altLang="en-US" smtClean="0"/>
              <a:t>2019/3/11</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28D3957F-00A8-A24F-A52D-B8BB714D1BE5}" type="slidenum">
              <a:rPr kumimoji="1" lang="zh-CN" altLang="en-US" smtClean="0"/>
              <a:t>‹#›</a:t>
            </a:fld>
            <a:endParaRPr kumimoji="1" lang="zh-CN" altLang="en-US"/>
          </a:p>
        </p:txBody>
      </p:sp>
    </p:spTree>
    <p:extLst>
      <p:ext uri="{BB962C8B-B14F-4D97-AF65-F5344CB8AC3E}">
        <p14:creationId xmlns:p14="http://schemas.microsoft.com/office/powerpoint/2010/main" val="199599416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pic>
        <p:nvPicPr>
          <p:cNvPr id="22" name="Picture 21" descr="Slate-V2-H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609923"/>
            <a:ext cx="5934949" cy="1829338"/>
          </a:xfrm>
        </p:spPr>
        <p:txBody>
          <a:bodyPr anchor="b">
            <a:noAutofit/>
          </a:bodyPr>
          <a:lstStyle>
            <a:lvl1pPr algn="ctr">
              <a:defRPr sz="3200" b="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4" name="Text Placeholder 3"/>
          <p:cNvSpPr>
            <a:spLocks noGrp="1"/>
          </p:cNvSpPr>
          <p:nvPr>
            <p:ph type="body" sz="half" idx="2"/>
          </p:nvPr>
        </p:nvSpPr>
        <p:spPr>
          <a:xfrm>
            <a:off x="913795" y="2439261"/>
            <a:ext cx="5934949" cy="337613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Date Placeholder 4"/>
          <p:cNvSpPr>
            <a:spLocks noGrp="1"/>
          </p:cNvSpPr>
          <p:nvPr>
            <p:ph type="dt" sz="half" idx="10"/>
          </p:nvPr>
        </p:nvSpPr>
        <p:spPr/>
        <p:txBody>
          <a:bodyPr/>
          <a:lstStyle/>
          <a:p>
            <a:fld id="{12E8C371-0F8B-6C47-9A8A-EF04DEC99862}" type="datetimeFigureOut">
              <a:rPr kumimoji="1" lang="zh-CN" altLang="en-US" smtClean="0"/>
              <a:t>2019/3/11</a:t>
            </a:fld>
            <a:endParaRPr kumimoji="1" lang="zh-CN" altLang="en-US"/>
          </a:p>
        </p:txBody>
      </p:sp>
      <p:sp>
        <p:nvSpPr>
          <p:cNvPr id="6" name="Footer Placeholder 5"/>
          <p:cNvSpPr>
            <a:spLocks noGrp="1"/>
          </p:cNvSpPr>
          <p:nvPr>
            <p:ph type="ftr" sz="quarter" idx="11"/>
          </p:nvPr>
        </p:nvSpPr>
        <p:spPr/>
        <p:txBody>
          <a:bodyPr/>
          <a:lstStyle/>
          <a:p>
            <a:endParaRPr kumimoji="1" lang="zh-CN" altLang="en-US"/>
          </a:p>
        </p:txBody>
      </p:sp>
      <p:sp>
        <p:nvSpPr>
          <p:cNvPr id="7" name="Slide Number Placeholder 6"/>
          <p:cNvSpPr>
            <a:spLocks noGrp="1"/>
          </p:cNvSpPr>
          <p:nvPr>
            <p:ph type="sldNum" sz="quarter" idx="12"/>
          </p:nvPr>
        </p:nvSpPr>
        <p:spPr/>
        <p:txBody>
          <a:bodyPr/>
          <a:lstStyle/>
          <a:p>
            <a:fld id="{28D3957F-00A8-A24F-A52D-B8BB714D1BE5}" type="slidenum">
              <a:rPr kumimoji="1" lang="zh-CN" altLang="en-US" smtClean="0"/>
              <a:t>‹#›</a:t>
            </a:fld>
            <a:endParaRPr kumimoji="1" lang="zh-CN" altLang="en-US"/>
          </a:p>
        </p:txBody>
      </p:sp>
    </p:spTree>
    <p:extLst>
      <p:ext uri="{BB962C8B-B14F-4D97-AF65-F5344CB8AC3E}">
        <p14:creationId xmlns:p14="http://schemas.microsoft.com/office/powerpoint/2010/main" val="255641016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带描述的全景图片">
    <p:spTree>
      <p:nvGrpSpPr>
        <p:cNvPr id="1" name=""/>
        <p:cNvGrpSpPr/>
        <p:nvPr/>
      </p:nvGrpSpPr>
      <p:grpSpPr>
        <a:xfrm>
          <a:off x="0" y="0"/>
          <a:ext cx="0" cy="0"/>
          <a:chOff x="0" y="0"/>
          <a:chExt cx="0" cy="0"/>
        </a:xfrm>
      </p:grpSpPr>
      <p:pic>
        <p:nvPicPr>
          <p:cNvPr id="16" name="Picture 15" descr="Slate-V2-H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913795" y="5108728"/>
            <a:ext cx="10353762" cy="682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12E8C371-0F8B-6C47-9A8A-EF04DEC99862}" type="datetimeFigureOut">
              <a:rPr kumimoji="1" lang="zh-CN" altLang="en-US" smtClean="0"/>
              <a:t>2019/3/11</a:t>
            </a:fld>
            <a:endParaRPr kumimoji="1" lang="zh-CN" altLang="en-US"/>
          </a:p>
        </p:txBody>
      </p:sp>
      <p:sp>
        <p:nvSpPr>
          <p:cNvPr id="6" name="Footer Placeholder 5"/>
          <p:cNvSpPr>
            <a:spLocks noGrp="1"/>
          </p:cNvSpPr>
          <p:nvPr>
            <p:ph type="ftr" sz="quarter" idx="11"/>
          </p:nvPr>
        </p:nvSpPr>
        <p:spPr/>
        <p:txBody>
          <a:bodyPr/>
          <a:lstStyle/>
          <a:p>
            <a:endParaRPr kumimoji="1" lang="zh-CN" altLang="en-US"/>
          </a:p>
        </p:txBody>
      </p:sp>
      <p:sp>
        <p:nvSpPr>
          <p:cNvPr id="7" name="Slide Number Placeholder 6"/>
          <p:cNvSpPr>
            <a:spLocks noGrp="1"/>
          </p:cNvSpPr>
          <p:nvPr>
            <p:ph type="sldNum" sz="quarter" idx="12"/>
          </p:nvPr>
        </p:nvSpPr>
        <p:spPr/>
        <p:txBody>
          <a:bodyPr/>
          <a:lstStyle/>
          <a:p>
            <a:fld id="{28D3957F-00A8-A24F-A52D-B8BB714D1BE5}" type="slidenum">
              <a:rPr kumimoji="1" lang="zh-CN" altLang="en-US" smtClean="0"/>
              <a:t>‹#›</a:t>
            </a:fld>
            <a:endParaRPr kumimoji="1" lang="zh-CN" altLang="en-US"/>
          </a:p>
        </p:txBody>
      </p:sp>
    </p:spTree>
    <p:extLst>
      <p:ext uri="{BB962C8B-B14F-4D97-AF65-F5344CB8AC3E}">
        <p14:creationId xmlns:p14="http://schemas.microsoft.com/office/powerpoint/2010/main" val="326035356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标题和描述">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lstStyle>
            <a:lvl1pPr>
              <a:defRPr sz="3200"/>
            </a:lvl1pPr>
          </a:lstStyle>
          <a:p>
            <a:r>
              <a:rPr lang="zh-CN" altLang="en-US"/>
              <a:t>单击此处编辑母版标题样式</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12E8C371-0F8B-6C47-9A8A-EF04DEC99862}" type="datetimeFigureOut">
              <a:rPr kumimoji="1" lang="zh-CN" altLang="en-US" smtClean="0"/>
              <a:t>2019/3/11</a:t>
            </a:fld>
            <a:endParaRPr kumimoji="1" lang="zh-CN" altLang="en-US"/>
          </a:p>
        </p:txBody>
      </p:sp>
      <p:sp>
        <p:nvSpPr>
          <p:cNvPr id="6" name="Footer Placeholder 5"/>
          <p:cNvSpPr>
            <a:spLocks noGrp="1"/>
          </p:cNvSpPr>
          <p:nvPr>
            <p:ph type="ftr" sz="quarter" idx="11"/>
          </p:nvPr>
        </p:nvSpPr>
        <p:spPr/>
        <p:txBody>
          <a:bodyPr/>
          <a:lstStyle/>
          <a:p>
            <a:endParaRPr kumimoji="1" lang="zh-CN" altLang="en-US"/>
          </a:p>
        </p:txBody>
      </p:sp>
      <p:sp>
        <p:nvSpPr>
          <p:cNvPr id="7" name="Slide Number Placeholder 6"/>
          <p:cNvSpPr>
            <a:spLocks noGrp="1"/>
          </p:cNvSpPr>
          <p:nvPr>
            <p:ph type="sldNum" sz="quarter" idx="12"/>
          </p:nvPr>
        </p:nvSpPr>
        <p:spPr/>
        <p:txBody>
          <a:bodyPr/>
          <a:lstStyle/>
          <a:p>
            <a:fld id="{28D3957F-00A8-A24F-A52D-B8BB714D1BE5}" type="slidenum">
              <a:rPr kumimoji="1" lang="zh-CN" altLang="en-US" smtClean="0"/>
              <a:t>‹#›</a:t>
            </a:fld>
            <a:endParaRPr kumimoji="1" lang="zh-CN" altLang="en-US"/>
          </a:p>
        </p:txBody>
      </p:sp>
    </p:spTree>
    <p:extLst>
      <p:ext uri="{BB962C8B-B14F-4D97-AF65-F5344CB8AC3E}">
        <p14:creationId xmlns:p14="http://schemas.microsoft.com/office/powerpoint/2010/main" val="259047695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带描述的引言">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zh-CN" altLang="en-US"/>
              <a:t>单击此处编辑母版标题样式</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12E8C371-0F8B-6C47-9A8A-EF04DEC99862}" type="datetimeFigureOut">
              <a:rPr kumimoji="1" lang="zh-CN" altLang="en-US" smtClean="0"/>
              <a:t>2019/3/11</a:t>
            </a:fld>
            <a:endParaRPr kumimoji="1" lang="zh-CN" altLang="en-US"/>
          </a:p>
        </p:txBody>
      </p:sp>
      <p:sp>
        <p:nvSpPr>
          <p:cNvPr id="6" name="Footer Placeholder 5"/>
          <p:cNvSpPr>
            <a:spLocks noGrp="1"/>
          </p:cNvSpPr>
          <p:nvPr>
            <p:ph type="ftr" sz="quarter" idx="11"/>
          </p:nvPr>
        </p:nvSpPr>
        <p:spPr/>
        <p:txBody>
          <a:bodyPr/>
          <a:lstStyle/>
          <a:p>
            <a:endParaRPr kumimoji="1" lang="zh-CN" altLang="en-US"/>
          </a:p>
        </p:txBody>
      </p:sp>
      <p:sp>
        <p:nvSpPr>
          <p:cNvPr id="7" name="Slide Number Placeholder 6"/>
          <p:cNvSpPr>
            <a:spLocks noGrp="1"/>
          </p:cNvSpPr>
          <p:nvPr>
            <p:ph type="sldNum" sz="quarter" idx="12"/>
          </p:nvPr>
        </p:nvSpPr>
        <p:spPr/>
        <p:txBody>
          <a:bodyPr/>
          <a:lstStyle/>
          <a:p>
            <a:fld id="{28D3957F-00A8-A24F-A52D-B8BB714D1BE5}" type="slidenum">
              <a:rPr kumimoji="1" lang="zh-CN" altLang="en-US" smtClean="0"/>
              <a:t>‹#›</a:t>
            </a:fld>
            <a:endParaRPr kumimoji="1" lang="zh-CN" altLang="en-US"/>
          </a:p>
        </p:txBody>
      </p:sp>
      <p:sp>
        <p:nvSpPr>
          <p:cNvPr id="11" name="TextBox 10"/>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402823696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zh-CN" altLang="en-US"/>
              <a:t>单击此处编辑母版标题样式</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12E8C371-0F8B-6C47-9A8A-EF04DEC99862}" type="datetimeFigureOut">
              <a:rPr kumimoji="1" lang="zh-CN" altLang="en-US" smtClean="0"/>
              <a:t>2019/3/11</a:t>
            </a:fld>
            <a:endParaRPr kumimoji="1" lang="zh-CN" altLang="en-US"/>
          </a:p>
        </p:txBody>
      </p:sp>
      <p:sp>
        <p:nvSpPr>
          <p:cNvPr id="6" name="Footer Placeholder 5"/>
          <p:cNvSpPr>
            <a:spLocks noGrp="1"/>
          </p:cNvSpPr>
          <p:nvPr>
            <p:ph type="ftr" sz="quarter" idx="11"/>
          </p:nvPr>
        </p:nvSpPr>
        <p:spPr/>
        <p:txBody>
          <a:bodyPr/>
          <a:lstStyle/>
          <a:p>
            <a:endParaRPr kumimoji="1" lang="zh-CN" altLang="en-US"/>
          </a:p>
        </p:txBody>
      </p:sp>
      <p:sp>
        <p:nvSpPr>
          <p:cNvPr id="7" name="Slide Number Placeholder 6"/>
          <p:cNvSpPr>
            <a:spLocks noGrp="1"/>
          </p:cNvSpPr>
          <p:nvPr>
            <p:ph type="sldNum" sz="quarter" idx="12"/>
          </p:nvPr>
        </p:nvSpPr>
        <p:spPr/>
        <p:txBody>
          <a:bodyPr/>
          <a:lstStyle/>
          <a:p>
            <a:fld id="{28D3957F-00A8-A24F-A52D-B8BB714D1BE5}" type="slidenum">
              <a:rPr kumimoji="1" lang="zh-CN" altLang="en-US" smtClean="0"/>
              <a:t>‹#›</a:t>
            </a:fld>
            <a:endParaRPr kumimoji="1" lang="zh-CN" altLang="en-US"/>
          </a:p>
        </p:txBody>
      </p:sp>
    </p:spTree>
    <p:extLst>
      <p:ext uri="{BB962C8B-B14F-4D97-AF65-F5344CB8AC3E}">
        <p14:creationId xmlns:p14="http://schemas.microsoft.com/office/powerpoint/2010/main" val="155694657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3 栏">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zh-CN" altLang="en-US"/>
              <a:t>单击此处编辑母版标题样式</a:t>
            </a:r>
            <a:endParaRPr lang="en-US" dirty="0"/>
          </a:p>
        </p:txBody>
      </p:sp>
      <p:sp>
        <p:nvSpPr>
          <p:cNvPr id="7" name="Text Placeholder 2"/>
          <p:cNvSpPr>
            <a:spLocks noGrp="1"/>
          </p:cNvSpPr>
          <p:nvPr>
            <p:ph type="body" idx="1"/>
          </p:nvPr>
        </p:nvSpPr>
        <p:spPr>
          <a:xfrm>
            <a:off x="913795"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8" name="Text Placeholder 3"/>
          <p:cNvSpPr>
            <a:spLocks noGrp="1"/>
          </p:cNvSpPr>
          <p:nvPr>
            <p:ph type="body" sz="half" idx="15"/>
          </p:nvPr>
        </p:nvSpPr>
        <p:spPr>
          <a:xfrm>
            <a:off x="91379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9" name="Text Placeholder 4"/>
          <p:cNvSpPr>
            <a:spLocks noGrp="1"/>
          </p:cNvSpPr>
          <p:nvPr>
            <p:ph type="body" sz="quarter" idx="3"/>
          </p:nvPr>
        </p:nvSpPr>
        <p:spPr>
          <a:xfrm>
            <a:off x="4446711"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10" name="Text Placeholder 3"/>
          <p:cNvSpPr>
            <a:spLocks noGrp="1"/>
          </p:cNvSpPr>
          <p:nvPr>
            <p:ph type="body" sz="half" idx="16"/>
          </p:nvPr>
        </p:nvSpPr>
        <p:spPr>
          <a:xfrm>
            <a:off x="444143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11" name="Text Placeholder 4"/>
          <p:cNvSpPr>
            <a:spLocks noGrp="1"/>
          </p:cNvSpPr>
          <p:nvPr>
            <p:ph type="body" sz="quarter" idx="13"/>
          </p:nvPr>
        </p:nvSpPr>
        <p:spPr>
          <a:xfrm>
            <a:off x="7966572"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12" name="Text Placeholder 3"/>
          <p:cNvSpPr>
            <a:spLocks noGrp="1"/>
          </p:cNvSpPr>
          <p:nvPr>
            <p:ph type="body" sz="half" idx="17"/>
          </p:nvPr>
        </p:nvSpPr>
        <p:spPr>
          <a:xfrm>
            <a:off x="7966572"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3" name="Date Placeholder 2"/>
          <p:cNvSpPr>
            <a:spLocks noGrp="1"/>
          </p:cNvSpPr>
          <p:nvPr>
            <p:ph type="dt" sz="half" idx="10"/>
          </p:nvPr>
        </p:nvSpPr>
        <p:spPr/>
        <p:txBody>
          <a:bodyPr/>
          <a:lstStyle/>
          <a:p>
            <a:fld id="{12E8C371-0F8B-6C47-9A8A-EF04DEC99862}" type="datetimeFigureOut">
              <a:rPr kumimoji="1" lang="zh-CN" altLang="en-US" smtClean="0"/>
              <a:t>2019/3/11</a:t>
            </a:fld>
            <a:endParaRPr kumimoji="1" lang="zh-CN" altLang="en-US"/>
          </a:p>
        </p:txBody>
      </p:sp>
      <p:sp>
        <p:nvSpPr>
          <p:cNvPr id="4" name="Footer Placeholder 3"/>
          <p:cNvSpPr>
            <a:spLocks noGrp="1"/>
          </p:cNvSpPr>
          <p:nvPr>
            <p:ph type="ftr" sz="quarter" idx="11"/>
          </p:nvPr>
        </p:nvSpPr>
        <p:spPr/>
        <p:txBody>
          <a:bodyPr/>
          <a:lstStyle/>
          <a:p>
            <a:endParaRPr kumimoji="1" lang="zh-CN" altLang="en-US"/>
          </a:p>
        </p:txBody>
      </p:sp>
      <p:sp>
        <p:nvSpPr>
          <p:cNvPr id="5" name="Slide Number Placeholder 4"/>
          <p:cNvSpPr>
            <a:spLocks noGrp="1"/>
          </p:cNvSpPr>
          <p:nvPr>
            <p:ph type="sldNum" sz="quarter" idx="12"/>
          </p:nvPr>
        </p:nvSpPr>
        <p:spPr/>
        <p:txBody>
          <a:bodyPr/>
          <a:lstStyle/>
          <a:p>
            <a:fld id="{28D3957F-00A8-A24F-A52D-B8BB714D1BE5}" type="slidenum">
              <a:rPr kumimoji="1" lang="zh-CN" altLang="en-US" smtClean="0"/>
              <a:t>‹#›</a:t>
            </a:fld>
            <a:endParaRPr kumimoji="1" lang="zh-CN" altLang="en-US"/>
          </a:p>
        </p:txBody>
      </p:sp>
    </p:spTree>
    <p:extLst>
      <p:ext uri="{BB962C8B-B14F-4D97-AF65-F5344CB8AC3E}">
        <p14:creationId xmlns:p14="http://schemas.microsoft.com/office/powerpoint/2010/main" val="371076612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3 图片栏">
    <p:spTree>
      <p:nvGrpSpPr>
        <p:cNvPr id="1" name=""/>
        <p:cNvGrpSpPr/>
        <p:nvPr/>
      </p:nvGrpSpPr>
      <p:grpSpPr>
        <a:xfrm>
          <a:off x="0" y="0"/>
          <a:ext cx="0" cy="0"/>
          <a:chOff x="0" y="0"/>
          <a:chExt cx="0" cy="0"/>
        </a:xfrm>
      </p:grpSpPr>
      <p:pic>
        <p:nvPicPr>
          <p:cNvPr id="2" name="Picture 1"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zh-CN" altLang="en-US"/>
              <a:t>单击此处编辑母版标题样式</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21" name="Text Placeholder 3"/>
          <p:cNvSpPr>
            <a:spLocks noGrp="1"/>
          </p:cNvSpPr>
          <p:nvPr>
            <p:ph type="body" sz="half" idx="18"/>
          </p:nvPr>
        </p:nvSpPr>
        <p:spPr>
          <a:xfrm>
            <a:off x="913795" y="4480368"/>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24" name="Text Placeholder 3"/>
          <p:cNvSpPr>
            <a:spLocks noGrp="1"/>
          </p:cNvSpPr>
          <p:nvPr>
            <p:ph type="body" sz="half" idx="19"/>
          </p:nvPr>
        </p:nvSpPr>
        <p:spPr>
          <a:xfrm>
            <a:off x="4441435" y="4480367"/>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27" name="Text Placeholder 3"/>
          <p:cNvSpPr>
            <a:spLocks noGrp="1"/>
          </p:cNvSpPr>
          <p:nvPr>
            <p:ph type="body" sz="half" idx="20"/>
          </p:nvPr>
        </p:nvSpPr>
        <p:spPr>
          <a:xfrm>
            <a:off x="7966572" y="4480365"/>
            <a:ext cx="3300984" cy="131083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3" name="Date Placeholder 2"/>
          <p:cNvSpPr>
            <a:spLocks noGrp="1"/>
          </p:cNvSpPr>
          <p:nvPr>
            <p:ph type="dt" sz="half" idx="10"/>
          </p:nvPr>
        </p:nvSpPr>
        <p:spPr/>
        <p:txBody>
          <a:bodyPr/>
          <a:lstStyle/>
          <a:p>
            <a:fld id="{12E8C371-0F8B-6C47-9A8A-EF04DEC99862}" type="datetimeFigureOut">
              <a:rPr kumimoji="1" lang="zh-CN" altLang="en-US" smtClean="0"/>
              <a:t>2019/3/11</a:t>
            </a:fld>
            <a:endParaRPr kumimoji="1" lang="zh-CN" altLang="en-US"/>
          </a:p>
        </p:txBody>
      </p:sp>
      <p:sp>
        <p:nvSpPr>
          <p:cNvPr id="4" name="Footer Placeholder 3"/>
          <p:cNvSpPr>
            <a:spLocks noGrp="1"/>
          </p:cNvSpPr>
          <p:nvPr>
            <p:ph type="ftr" sz="quarter" idx="11"/>
          </p:nvPr>
        </p:nvSpPr>
        <p:spPr/>
        <p:txBody>
          <a:bodyPr/>
          <a:lstStyle/>
          <a:p>
            <a:endParaRPr kumimoji="1" lang="zh-CN" altLang="en-US"/>
          </a:p>
        </p:txBody>
      </p:sp>
      <p:sp>
        <p:nvSpPr>
          <p:cNvPr id="5" name="Slide Number Placeholder 4"/>
          <p:cNvSpPr>
            <a:spLocks noGrp="1"/>
          </p:cNvSpPr>
          <p:nvPr>
            <p:ph type="sldNum" sz="quarter" idx="12"/>
          </p:nvPr>
        </p:nvSpPr>
        <p:spPr/>
        <p:txBody>
          <a:bodyPr/>
          <a:lstStyle/>
          <a:p>
            <a:fld id="{28D3957F-00A8-A24F-A52D-B8BB714D1BE5}" type="slidenum">
              <a:rPr kumimoji="1" lang="zh-CN" altLang="en-US" smtClean="0"/>
              <a:t>‹#›</a:t>
            </a:fld>
            <a:endParaRPr kumimoji="1" lang="zh-CN" altLang="en-US"/>
          </a:p>
        </p:txBody>
      </p:sp>
    </p:spTree>
    <p:extLst>
      <p:ext uri="{BB962C8B-B14F-4D97-AF65-F5344CB8AC3E}">
        <p14:creationId xmlns:p14="http://schemas.microsoft.com/office/powerpoint/2010/main" val="165824112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ncho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12E8C371-0F8B-6C47-9A8A-EF04DEC99862}" type="datetimeFigureOut">
              <a:rPr kumimoji="1" lang="zh-CN" altLang="en-US" smtClean="0"/>
              <a:t>2019/3/11</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28D3957F-00A8-A24F-A52D-B8BB714D1BE5}" type="slidenum">
              <a:rPr kumimoji="1" lang="zh-CN" altLang="en-US" smtClean="0"/>
              <a:t>‹#›</a:t>
            </a:fld>
            <a:endParaRPr kumimoji="1" lang="zh-CN" altLang="en-US"/>
          </a:p>
        </p:txBody>
      </p:sp>
    </p:spTree>
    <p:extLst>
      <p:ext uri="{BB962C8B-B14F-4D97-AF65-F5344CB8AC3E}">
        <p14:creationId xmlns:p14="http://schemas.microsoft.com/office/powerpoint/2010/main" val="404019921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12E8C371-0F8B-6C47-9A8A-EF04DEC99862}" type="datetimeFigureOut">
              <a:rPr kumimoji="1" lang="zh-CN" altLang="en-US" smtClean="0"/>
              <a:t>2019/3/11</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28D3957F-00A8-A24F-A52D-B8BB714D1BE5}" type="slidenum">
              <a:rPr kumimoji="1" lang="zh-CN" altLang="en-US" smtClean="0"/>
              <a:t>‹#›</a:t>
            </a:fld>
            <a:endParaRPr kumimoji="1" lang="zh-CN" altLang="en-US"/>
          </a:p>
        </p:txBody>
      </p:sp>
    </p:spTree>
    <p:extLst>
      <p:ext uri="{BB962C8B-B14F-4D97-AF65-F5344CB8AC3E}">
        <p14:creationId xmlns:p14="http://schemas.microsoft.com/office/powerpoint/2010/main" val="14462384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0" y="1712423"/>
            <a:ext cx="10515600" cy="2851208"/>
          </a:xfrm>
        </p:spPr>
        <p:txBody>
          <a:bodyPr anchor="b">
            <a:normAutofit/>
          </a:bodyPr>
          <a:lstStyle>
            <a:lvl1pPr>
              <a:defRPr sz="6000" b="0"/>
            </a:lvl1pPr>
          </a:lstStyle>
          <a:p>
            <a:r>
              <a:rPr lang="zh-CN" altLang="en-US"/>
              <a:t>单击此处编辑母版标题样式</a:t>
            </a:r>
            <a:endParaRPr lang="en-US" dirty="0"/>
          </a:p>
        </p:txBody>
      </p:sp>
      <p:sp>
        <p:nvSpPr>
          <p:cNvPr id="3" name="Text Placeholder 2"/>
          <p:cNvSpPr>
            <a:spLocks noGrp="1"/>
          </p:cNvSpPr>
          <p:nvPr>
            <p:ph type="body" idx="1"/>
          </p:nvPr>
        </p:nvSpPr>
        <p:spPr>
          <a:xfrm>
            <a:off x="831850" y="4552633"/>
            <a:ext cx="10515600" cy="1500187"/>
          </a:xfrm>
        </p:spPr>
        <p:txBody>
          <a:bodyPr anchor="t">
            <a:normAutofit/>
          </a:bodyPr>
          <a:lstStyle>
            <a:lvl1pPr marL="0" indent="0">
              <a:buNone/>
              <a:defRPr sz="24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12E8C371-0F8B-6C47-9A8A-EF04DEC99862}" type="datetimeFigureOut">
              <a:rPr kumimoji="1" lang="zh-CN" altLang="en-US" smtClean="0"/>
              <a:t>2019/3/11</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28D3957F-00A8-A24F-A52D-B8BB714D1BE5}" type="slidenum">
              <a:rPr kumimoji="1" lang="zh-CN" altLang="en-US" smtClean="0"/>
              <a:t>‹#›</a:t>
            </a:fld>
            <a:endParaRPr kumimoji="1" lang="zh-CN" altLang="en-US"/>
          </a:p>
        </p:txBody>
      </p:sp>
    </p:spTree>
    <p:extLst>
      <p:ext uri="{BB962C8B-B14F-4D97-AF65-F5344CB8AC3E}">
        <p14:creationId xmlns:p14="http://schemas.microsoft.com/office/powerpoint/2010/main" val="20166230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45127" y="1828800"/>
            <a:ext cx="5181600" cy="4351337"/>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6172200" y="1828800"/>
            <a:ext cx="5181600" cy="4351337"/>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12E8C371-0F8B-6C47-9A8A-EF04DEC99862}" type="datetimeFigureOut">
              <a:rPr kumimoji="1" lang="zh-CN" altLang="en-US" smtClean="0"/>
              <a:t>2019/3/11</a:t>
            </a:fld>
            <a:endParaRPr kumimoji="1" lang="zh-CN" altLang="en-US"/>
          </a:p>
        </p:txBody>
      </p:sp>
      <p:sp>
        <p:nvSpPr>
          <p:cNvPr id="6" name="Footer Placeholder 5"/>
          <p:cNvSpPr>
            <a:spLocks noGrp="1"/>
          </p:cNvSpPr>
          <p:nvPr>
            <p:ph type="ftr" sz="quarter" idx="11"/>
          </p:nvPr>
        </p:nvSpPr>
        <p:spPr/>
        <p:txBody>
          <a:bodyPr/>
          <a:lstStyle/>
          <a:p>
            <a:endParaRPr kumimoji="1" lang="zh-CN" altLang="en-US"/>
          </a:p>
        </p:txBody>
      </p:sp>
      <p:sp>
        <p:nvSpPr>
          <p:cNvPr id="7" name="Slide Number Placeholder 6"/>
          <p:cNvSpPr>
            <a:spLocks noGrp="1"/>
          </p:cNvSpPr>
          <p:nvPr>
            <p:ph type="sldNum" sz="quarter" idx="12"/>
          </p:nvPr>
        </p:nvSpPr>
        <p:spPr/>
        <p:txBody>
          <a:bodyPr/>
          <a:lstStyle/>
          <a:p>
            <a:fld id="{28D3957F-00A8-A24F-A52D-B8BB714D1BE5}" type="slidenum">
              <a:rPr kumimoji="1" lang="zh-CN" altLang="en-US" smtClean="0"/>
              <a:t>‹#›</a:t>
            </a:fld>
            <a:endParaRPr kumimoji="1" lang="zh-CN" altLang="en-US"/>
          </a:p>
        </p:txBody>
      </p:sp>
    </p:spTree>
    <p:extLst>
      <p:ext uri="{BB962C8B-B14F-4D97-AF65-F5344CB8AC3E}">
        <p14:creationId xmlns:p14="http://schemas.microsoft.com/office/powerpoint/2010/main" val="27809635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比较">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45127" y="1681850"/>
            <a:ext cx="5156200" cy="825699"/>
          </a:xfrm>
        </p:spPr>
        <p:txBody>
          <a:bodyPr anchor="b">
            <a:normAutofit/>
          </a:bodyP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p:nvPr>
        </p:nvSpPr>
        <p:spPr>
          <a:xfrm>
            <a:off x="845127" y="2507550"/>
            <a:ext cx="5156200" cy="3680525"/>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6172200" y="1681851"/>
            <a:ext cx="5181601" cy="825698"/>
          </a:xfrm>
        </p:spPr>
        <p:txBody>
          <a:bodyPr anchor="b"/>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Content Placeholder 5"/>
          <p:cNvSpPr>
            <a:spLocks noGrp="1"/>
          </p:cNvSpPr>
          <p:nvPr>
            <p:ph sz="quarter" idx="4"/>
          </p:nvPr>
        </p:nvSpPr>
        <p:spPr>
          <a:xfrm>
            <a:off x="6172200" y="2507550"/>
            <a:ext cx="5181601" cy="3680525"/>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7" name="Date Placeholder 6"/>
          <p:cNvSpPr>
            <a:spLocks noGrp="1"/>
          </p:cNvSpPr>
          <p:nvPr>
            <p:ph type="dt" sz="half" idx="10"/>
          </p:nvPr>
        </p:nvSpPr>
        <p:spPr/>
        <p:txBody>
          <a:bodyPr/>
          <a:lstStyle/>
          <a:p>
            <a:fld id="{12E8C371-0F8B-6C47-9A8A-EF04DEC99862}" type="datetimeFigureOut">
              <a:rPr kumimoji="1" lang="zh-CN" altLang="en-US" smtClean="0"/>
              <a:t>2019/3/11</a:t>
            </a:fld>
            <a:endParaRPr kumimoji="1" lang="zh-CN" altLang="en-US"/>
          </a:p>
        </p:txBody>
      </p:sp>
      <p:sp>
        <p:nvSpPr>
          <p:cNvPr id="8" name="Footer Placeholder 7"/>
          <p:cNvSpPr>
            <a:spLocks noGrp="1"/>
          </p:cNvSpPr>
          <p:nvPr>
            <p:ph type="ftr" sz="quarter" idx="11"/>
          </p:nvPr>
        </p:nvSpPr>
        <p:spPr/>
        <p:txBody>
          <a:bodyPr/>
          <a:lstStyle/>
          <a:p>
            <a:endParaRPr kumimoji="1" lang="zh-CN" altLang="en-US"/>
          </a:p>
        </p:txBody>
      </p:sp>
      <p:sp>
        <p:nvSpPr>
          <p:cNvPr id="9" name="Slide Number Placeholder 8"/>
          <p:cNvSpPr>
            <a:spLocks noGrp="1"/>
          </p:cNvSpPr>
          <p:nvPr>
            <p:ph type="sldNum" sz="quarter" idx="12"/>
          </p:nvPr>
        </p:nvSpPr>
        <p:spPr/>
        <p:txBody>
          <a:bodyPr/>
          <a:lstStyle/>
          <a:p>
            <a:fld id="{28D3957F-00A8-A24F-A52D-B8BB714D1BE5}" type="slidenum">
              <a:rPr kumimoji="1" lang="zh-CN" altLang="en-US" smtClean="0"/>
              <a:t>‹#›</a:t>
            </a:fld>
            <a:endParaRPr kumimoji="1" lang="zh-CN" altLang="en-US"/>
          </a:p>
        </p:txBody>
      </p:sp>
      <p:sp>
        <p:nvSpPr>
          <p:cNvPr id="10" name="Title 9"/>
          <p:cNvSpPr>
            <a:spLocks noGrp="1"/>
          </p:cNvSpPr>
          <p:nvPr>
            <p:ph type="title"/>
          </p:nvPr>
        </p:nvSpPr>
        <p:spPr/>
        <p:txBody>
          <a:bodyPr/>
          <a:lstStyle/>
          <a:p>
            <a:r>
              <a:rPr lang="zh-CN" altLang="en-US"/>
              <a:t>单击此处编辑母版标题样式</a:t>
            </a:r>
            <a:endParaRPr lang="en-US" dirty="0"/>
          </a:p>
        </p:txBody>
      </p:sp>
    </p:spTree>
    <p:extLst>
      <p:ext uri="{BB962C8B-B14F-4D97-AF65-F5344CB8AC3E}">
        <p14:creationId xmlns:p14="http://schemas.microsoft.com/office/powerpoint/2010/main" val="24359450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仅标题">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12E8C371-0F8B-6C47-9A8A-EF04DEC99862}" type="datetimeFigureOut">
              <a:rPr kumimoji="1" lang="zh-CN" altLang="en-US" smtClean="0"/>
              <a:t>2019/3/11</a:t>
            </a:fld>
            <a:endParaRPr kumimoji="1" lang="zh-CN" altLang="en-US"/>
          </a:p>
        </p:txBody>
      </p:sp>
      <p:sp>
        <p:nvSpPr>
          <p:cNvPr id="4" name="Footer Placeholder 3"/>
          <p:cNvSpPr>
            <a:spLocks noGrp="1"/>
          </p:cNvSpPr>
          <p:nvPr>
            <p:ph type="ftr" sz="quarter" idx="11"/>
          </p:nvPr>
        </p:nvSpPr>
        <p:spPr/>
        <p:txBody>
          <a:bodyPr/>
          <a:lstStyle/>
          <a:p>
            <a:endParaRPr kumimoji="1" lang="zh-CN" altLang="en-US"/>
          </a:p>
        </p:txBody>
      </p:sp>
      <p:sp>
        <p:nvSpPr>
          <p:cNvPr id="5" name="Slide Number Placeholder 4"/>
          <p:cNvSpPr>
            <a:spLocks noGrp="1"/>
          </p:cNvSpPr>
          <p:nvPr>
            <p:ph type="sldNum" sz="quarter" idx="12"/>
          </p:nvPr>
        </p:nvSpPr>
        <p:spPr/>
        <p:txBody>
          <a:bodyPr/>
          <a:lstStyle/>
          <a:p>
            <a:fld id="{28D3957F-00A8-A24F-A52D-B8BB714D1BE5}" type="slidenum">
              <a:rPr kumimoji="1" lang="zh-CN" altLang="en-US" smtClean="0"/>
              <a:t>‹#›</a:t>
            </a:fld>
            <a:endParaRPr kumimoji="1" lang="zh-CN" altLang="en-US"/>
          </a:p>
        </p:txBody>
      </p:sp>
      <p:sp>
        <p:nvSpPr>
          <p:cNvPr id="6" name="Title 5"/>
          <p:cNvSpPr>
            <a:spLocks noGrp="1"/>
          </p:cNvSpPr>
          <p:nvPr>
            <p:ph type="title"/>
          </p:nvPr>
        </p:nvSpPr>
        <p:spPr/>
        <p:txBody>
          <a:bodyPr/>
          <a:lstStyle/>
          <a:p>
            <a:r>
              <a:rPr lang="zh-CN" altLang="en-US"/>
              <a:t>单击此处编辑母版标题样式</a:t>
            </a:r>
            <a:endParaRPr lang="en-US"/>
          </a:p>
        </p:txBody>
      </p:sp>
    </p:spTree>
    <p:extLst>
      <p:ext uri="{BB962C8B-B14F-4D97-AF65-F5344CB8AC3E}">
        <p14:creationId xmlns:p14="http://schemas.microsoft.com/office/powerpoint/2010/main" val="36424752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2E8C371-0F8B-6C47-9A8A-EF04DEC99862}" type="datetimeFigureOut">
              <a:rPr kumimoji="1" lang="zh-CN" altLang="en-US" smtClean="0"/>
              <a:t>2019/3/11</a:t>
            </a:fld>
            <a:endParaRPr kumimoji="1" lang="zh-CN" altLang="en-US"/>
          </a:p>
        </p:txBody>
      </p:sp>
      <p:sp>
        <p:nvSpPr>
          <p:cNvPr id="3" name="Footer Placeholder 2"/>
          <p:cNvSpPr>
            <a:spLocks noGrp="1"/>
          </p:cNvSpPr>
          <p:nvPr>
            <p:ph type="ftr" sz="quarter" idx="11"/>
          </p:nvPr>
        </p:nvSpPr>
        <p:spPr/>
        <p:txBody>
          <a:bodyPr/>
          <a:lstStyle/>
          <a:p>
            <a:endParaRPr kumimoji="1" lang="zh-CN" altLang="en-US"/>
          </a:p>
        </p:txBody>
      </p:sp>
      <p:sp>
        <p:nvSpPr>
          <p:cNvPr id="4" name="Slide Number Placeholder 3"/>
          <p:cNvSpPr>
            <a:spLocks noGrp="1"/>
          </p:cNvSpPr>
          <p:nvPr>
            <p:ph type="sldNum" sz="quarter" idx="12"/>
          </p:nvPr>
        </p:nvSpPr>
        <p:spPr/>
        <p:txBody>
          <a:bodyPr/>
          <a:lstStyle/>
          <a:p>
            <a:fld id="{28D3957F-00A8-A24F-A52D-B8BB714D1BE5}" type="slidenum">
              <a:rPr kumimoji="1" lang="zh-CN" altLang="en-US" smtClean="0"/>
              <a:t>‹#›</a:t>
            </a:fld>
            <a:endParaRPr kumimoji="1" lang="zh-CN" altLang="en-US"/>
          </a:p>
        </p:txBody>
      </p:sp>
    </p:spTree>
    <p:extLst>
      <p:ext uri="{BB962C8B-B14F-4D97-AF65-F5344CB8AC3E}">
        <p14:creationId xmlns:p14="http://schemas.microsoft.com/office/powerpoint/2010/main" val="15032687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931920" cy="1600197"/>
          </a:xfrm>
        </p:spPr>
        <p:txBody>
          <a:bodyPr anchor="b">
            <a:normAutofit/>
          </a:bodyPr>
          <a:lstStyle>
            <a:lvl1pPr>
              <a:defRPr sz="3200" b="0"/>
            </a:lvl1pPr>
          </a:lstStyle>
          <a:p>
            <a:r>
              <a:rPr lang="zh-CN" altLang="en-US"/>
              <a:t>单击此处编辑母版标题样式</a:t>
            </a:r>
            <a:endParaRPr lang="en-US" dirty="0"/>
          </a:p>
        </p:txBody>
      </p:sp>
      <p:sp>
        <p:nvSpPr>
          <p:cNvPr id="3" name="Content Placeholder 2"/>
          <p:cNvSpPr>
            <a:spLocks noGrp="1"/>
          </p:cNvSpPr>
          <p:nvPr>
            <p:ph idx="1"/>
          </p:nvPr>
        </p:nvSpPr>
        <p:spPr>
          <a:xfrm>
            <a:off x="5181600" y="990600"/>
            <a:ext cx="6172200" cy="48768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841248" y="2057399"/>
            <a:ext cx="3931920" cy="3810001"/>
          </a:xfrm>
        </p:spPr>
        <p:txBody>
          <a:bodyPr>
            <a:normAutofit/>
          </a:bodyPr>
          <a:lstStyle>
            <a:lvl1pPr marL="0" indent="0">
              <a:lnSpc>
                <a:spcPct val="90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Date Placeholder 4"/>
          <p:cNvSpPr>
            <a:spLocks noGrp="1"/>
          </p:cNvSpPr>
          <p:nvPr>
            <p:ph type="dt" sz="half" idx="10"/>
          </p:nvPr>
        </p:nvSpPr>
        <p:spPr/>
        <p:txBody>
          <a:bodyPr/>
          <a:lstStyle/>
          <a:p>
            <a:fld id="{12E8C371-0F8B-6C47-9A8A-EF04DEC99862}" type="datetimeFigureOut">
              <a:rPr kumimoji="1" lang="zh-CN" altLang="en-US" smtClean="0"/>
              <a:t>2019/3/11</a:t>
            </a:fld>
            <a:endParaRPr kumimoji="1" lang="zh-CN" altLang="en-US"/>
          </a:p>
        </p:txBody>
      </p:sp>
      <p:sp>
        <p:nvSpPr>
          <p:cNvPr id="6" name="Footer Placeholder 5"/>
          <p:cNvSpPr>
            <a:spLocks noGrp="1"/>
          </p:cNvSpPr>
          <p:nvPr>
            <p:ph type="ftr" sz="quarter" idx="11"/>
          </p:nvPr>
        </p:nvSpPr>
        <p:spPr/>
        <p:txBody>
          <a:bodyPr/>
          <a:lstStyle/>
          <a:p>
            <a:endParaRPr kumimoji="1" lang="zh-CN" altLang="en-US"/>
          </a:p>
        </p:txBody>
      </p:sp>
      <p:sp>
        <p:nvSpPr>
          <p:cNvPr id="7" name="Slide Number Placeholder 6"/>
          <p:cNvSpPr>
            <a:spLocks noGrp="1"/>
          </p:cNvSpPr>
          <p:nvPr>
            <p:ph type="sldNum" sz="quarter" idx="12"/>
          </p:nvPr>
        </p:nvSpPr>
        <p:spPr/>
        <p:txBody>
          <a:bodyPr/>
          <a:lstStyle/>
          <a:p>
            <a:fld id="{28D3957F-00A8-A24F-A52D-B8BB714D1BE5}" type="slidenum">
              <a:rPr kumimoji="1" lang="zh-CN" altLang="en-US" smtClean="0"/>
              <a:t>‹#›</a:t>
            </a:fld>
            <a:endParaRPr kumimoji="1" lang="zh-CN" altLang="en-US"/>
          </a:p>
        </p:txBody>
      </p:sp>
    </p:spTree>
    <p:extLst>
      <p:ext uri="{BB962C8B-B14F-4D97-AF65-F5344CB8AC3E}">
        <p14:creationId xmlns:p14="http://schemas.microsoft.com/office/powerpoint/2010/main" val="3314117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931920" cy="1600200"/>
          </a:xfrm>
        </p:spPr>
        <p:txBody>
          <a:bodyPr anchor="b">
            <a:normAutofit/>
          </a:bodyPr>
          <a:lstStyle>
            <a:lvl1pPr>
              <a:defRPr sz="3200" b="0"/>
            </a:lvl1pPr>
          </a:lstStyle>
          <a:p>
            <a:r>
              <a:rPr lang="zh-CN" altLang="en-US"/>
              <a:t>单击此处编辑母版标题样式</a:t>
            </a:r>
            <a:endParaRPr lang="en-US" dirty="0"/>
          </a:p>
        </p:txBody>
      </p:sp>
      <p:sp>
        <p:nvSpPr>
          <p:cNvPr id="3" name="Picture Placeholder 2"/>
          <p:cNvSpPr>
            <a:spLocks noGrp="1"/>
          </p:cNvSpPr>
          <p:nvPr>
            <p:ph type="pic" idx="1"/>
          </p:nvPr>
        </p:nvSpPr>
        <p:spPr>
          <a:xfrm>
            <a:off x="5181600" y="990600"/>
            <a:ext cx="6172200" cy="4876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841248" y="2057400"/>
            <a:ext cx="3931920" cy="3810000"/>
          </a:xfrm>
        </p:spPr>
        <p:txBody>
          <a:bodyPr>
            <a:normAutofit/>
          </a:bodyPr>
          <a:lstStyle>
            <a:lvl1pPr marL="0" indent="0">
              <a:lnSpc>
                <a:spcPct val="90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Date Placeholder 4"/>
          <p:cNvSpPr>
            <a:spLocks noGrp="1"/>
          </p:cNvSpPr>
          <p:nvPr>
            <p:ph type="dt" sz="half" idx="10"/>
          </p:nvPr>
        </p:nvSpPr>
        <p:spPr/>
        <p:txBody>
          <a:bodyPr/>
          <a:lstStyle/>
          <a:p>
            <a:fld id="{12E8C371-0F8B-6C47-9A8A-EF04DEC99862}" type="datetimeFigureOut">
              <a:rPr kumimoji="1" lang="zh-CN" altLang="en-US" smtClean="0"/>
              <a:t>2019/3/11</a:t>
            </a:fld>
            <a:endParaRPr kumimoji="1" lang="zh-CN" altLang="en-US"/>
          </a:p>
        </p:txBody>
      </p:sp>
      <p:sp>
        <p:nvSpPr>
          <p:cNvPr id="6" name="Footer Placeholder 5"/>
          <p:cNvSpPr>
            <a:spLocks noGrp="1"/>
          </p:cNvSpPr>
          <p:nvPr>
            <p:ph type="ftr" sz="quarter" idx="11"/>
          </p:nvPr>
        </p:nvSpPr>
        <p:spPr/>
        <p:txBody>
          <a:bodyPr/>
          <a:lstStyle/>
          <a:p>
            <a:endParaRPr kumimoji="1" lang="zh-CN" altLang="en-US"/>
          </a:p>
        </p:txBody>
      </p:sp>
      <p:sp>
        <p:nvSpPr>
          <p:cNvPr id="7" name="Slide Number Placeholder 6"/>
          <p:cNvSpPr>
            <a:spLocks noGrp="1"/>
          </p:cNvSpPr>
          <p:nvPr>
            <p:ph type="sldNum" sz="quarter" idx="12"/>
          </p:nvPr>
        </p:nvSpPr>
        <p:spPr/>
        <p:txBody>
          <a:bodyPr/>
          <a:lstStyle/>
          <a:p>
            <a:fld id="{28D3957F-00A8-A24F-A52D-B8BB714D1BE5}" type="slidenum">
              <a:rPr kumimoji="1" lang="zh-CN" altLang="en-US" smtClean="0"/>
              <a:t>‹#›</a:t>
            </a:fld>
            <a:endParaRPr kumimoji="1" lang="zh-CN" altLang="en-US"/>
          </a:p>
        </p:txBody>
      </p:sp>
    </p:spTree>
    <p:extLst>
      <p:ext uri="{BB962C8B-B14F-4D97-AF65-F5344CB8AC3E}">
        <p14:creationId xmlns:p14="http://schemas.microsoft.com/office/powerpoint/2010/main" val="16048888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45127" y="365760"/>
            <a:ext cx="10515600" cy="1325562"/>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45127" y="1828800"/>
            <a:ext cx="10515600" cy="4351337"/>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100">
                <a:solidFill>
                  <a:schemeClr val="tx1">
                    <a:lumMod val="65000"/>
                    <a:lumOff val="35000"/>
                  </a:schemeClr>
                </a:solidFill>
              </a:defRPr>
            </a:lvl1pPr>
          </a:lstStyle>
          <a:p>
            <a:fld id="{12E8C371-0F8B-6C47-9A8A-EF04DEC99862}" type="datetimeFigureOut">
              <a:rPr kumimoji="1" lang="zh-CN" altLang="en-US" smtClean="0"/>
              <a:t>2019/3/11</a:t>
            </a:fld>
            <a:endParaRPr kumimoji="1"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100">
                <a:solidFill>
                  <a:schemeClr val="tx1">
                    <a:lumMod val="65000"/>
                    <a:lumOff val="35000"/>
                  </a:schemeClr>
                </a:solidFill>
              </a:defRPr>
            </a:lvl1pPr>
          </a:lstStyle>
          <a:p>
            <a:endParaRPr kumimoji="1" lang="zh-CN" altLang="en-US"/>
          </a:p>
        </p:txBody>
      </p:sp>
      <p:sp>
        <p:nvSpPr>
          <p:cNvPr id="6" name="Slide Number Placeholder 5"/>
          <p:cNvSpPr>
            <a:spLocks noGrp="1"/>
          </p:cNvSpPr>
          <p:nvPr>
            <p:ph type="sldNum" sz="quarter" idx="4"/>
          </p:nvPr>
        </p:nvSpPr>
        <p:spPr>
          <a:xfrm>
            <a:off x="8617527" y="6356350"/>
            <a:ext cx="2743200" cy="365125"/>
          </a:xfrm>
          <a:prstGeom prst="rect">
            <a:avLst/>
          </a:prstGeom>
        </p:spPr>
        <p:txBody>
          <a:bodyPr vert="horz" lIns="91440" tIns="45720" rIns="91440" bIns="45720" rtlCol="0" anchor="ctr"/>
          <a:lstStyle>
            <a:lvl1pPr algn="r">
              <a:defRPr sz="1100">
                <a:solidFill>
                  <a:schemeClr val="tx1">
                    <a:tint val="75000"/>
                  </a:schemeClr>
                </a:solidFill>
              </a:defRPr>
            </a:lvl1pPr>
          </a:lstStyle>
          <a:p>
            <a:fld id="{28D3957F-00A8-A24F-A52D-B8BB714D1BE5}" type="slidenum">
              <a:rPr kumimoji="1" lang="zh-CN" altLang="en-US" smtClean="0"/>
              <a:t>‹#›</a:t>
            </a:fld>
            <a:endParaRPr kumimoji="1" lang="zh-CN" altLang="en-US"/>
          </a:p>
        </p:txBody>
      </p:sp>
    </p:spTree>
    <p:extLst>
      <p:ext uri="{BB962C8B-B14F-4D97-AF65-F5344CB8AC3E}">
        <p14:creationId xmlns:p14="http://schemas.microsoft.com/office/powerpoint/2010/main" val="475688938"/>
      </p:ext>
    </p:extLst>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Wingdings 2" pitchFamily="18" charset="2"/>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913795" y="1732449"/>
            <a:ext cx="10353762"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12E8C371-0F8B-6C47-9A8A-EF04DEC99862}" type="datetimeFigureOut">
              <a:rPr kumimoji="1" lang="zh-CN" altLang="en-US" smtClean="0"/>
              <a:t>2019/3/11</a:t>
            </a:fld>
            <a:endParaRPr kumimoji="1" lang="zh-CN" altLang="en-US"/>
          </a:p>
        </p:txBody>
      </p:sp>
      <p:sp>
        <p:nvSpPr>
          <p:cNvPr id="5" name="Footer Placeholder 4"/>
          <p:cNvSpPr>
            <a:spLocks noGrp="1"/>
          </p:cNvSpPr>
          <p:nvPr>
            <p:ph type="ftr" sz="quarter" idx="3"/>
          </p:nvPr>
        </p:nvSpPr>
        <p:spPr>
          <a:xfrm>
            <a:off x="913795" y="5883275"/>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endParaRPr kumimoji="1" lang="zh-CN" altLang="en-US"/>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28D3957F-00A8-A24F-A52D-B8BB714D1BE5}" type="slidenum">
              <a:rPr kumimoji="1" lang="zh-CN" altLang="en-US" smtClean="0"/>
              <a:t>‹#›</a:t>
            </a:fld>
            <a:endParaRPr kumimoji="1" lang="zh-CN" altLang="en-US"/>
          </a:p>
        </p:txBody>
      </p:sp>
    </p:spTree>
    <p:extLst>
      <p:ext uri="{BB962C8B-B14F-4D97-AF65-F5344CB8AC3E}">
        <p14:creationId xmlns:p14="http://schemas.microsoft.com/office/powerpoint/2010/main" val="2543046984"/>
      </p:ext>
    </p:extLst>
  </p:cSld>
  <p:clrMap bg1="dk1" tx1="lt1" bg2="dk2" tx2="lt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 id="2147483750" r:id="rId12"/>
    <p:sldLayoutId id="2147483751" r:id="rId13"/>
    <p:sldLayoutId id="2147483752" r:id="rId14"/>
    <p:sldLayoutId id="2147483753" r:id="rId15"/>
    <p:sldLayoutId id="2147483754" r:id="rId16"/>
    <p:sldLayoutId id="2147483755" r:id="rId17"/>
  </p:sldLayoutIdLst>
  <p:txStyles>
    <p:title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13.xm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3.xml"/><Relationship Id="rId4" Type="http://schemas.openxmlformats.org/officeDocument/2006/relationships/image" Target="../media/image9.jpe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F78617-DFE4-E74F-8576-67822347A877}"/>
              </a:ext>
            </a:extLst>
          </p:cNvPr>
          <p:cNvSpPr>
            <a:spLocks noGrp="1"/>
          </p:cNvSpPr>
          <p:nvPr>
            <p:ph type="ctrTitle"/>
          </p:nvPr>
        </p:nvSpPr>
        <p:spPr>
          <a:xfrm>
            <a:off x="322316" y="962902"/>
            <a:ext cx="7643484" cy="2380828"/>
          </a:xfrm>
          <a:noFill/>
        </p:spPr>
        <p:txBody>
          <a:bodyPr>
            <a:normAutofit/>
          </a:bodyPr>
          <a:lstStyle/>
          <a:p>
            <a:r>
              <a:rPr kumimoji="1" lang="en-US" altLang="zh-CN" sz="4400" b="1" dirty="0">
                <a:ea typeface="等线 Light"/>
              </a:rPr>
              <a:t>Introduction</a:t>
            </a:r>
            <a:r>
              <a:rPr kumimoji="1" lang="zh-CN" altLang="en-US" sz="4400" b="1" dirty="0">
                <a:ea typeface="等线 Light"/>
              </a:rPr>
              <a:t> </a:t>
            </a:r>
            <a:r>
              <a:rPr kumimoji="1" lang="en-US" altLang="zh-CN" sz="4400" b="1" dirty="0">
                <a:ea typeface="等线 Light"/>
              </a:rPr>
              <a:t>to</a:t>
            </a:r>
            <a:r>
              <a:rPr kumimoji="1" lang="zh-CN" altLang="en-US" sz="4400" b="1" dirty="0">
                <a:ea typeface="等线 Light"/>
              </a:rPr>
              <a:t> </a:t>
            </a:r>
            <a:r>
              <a:rPr kumimoji="1" lang="en-US" altLang="zh-CN" sz="4400" b="1" dirty="0" err="1">
                <a:ea typeface="等线 Light"/>
              </a:rPr>
              <a:t>Scapy</a:t>
            </a:r>
            <a:endParaRPr lang="zh-CN" altLang="en-US" sz="4400" b="1" dirty="0">
              <a:ea typeface="等线 Light"/>
            </a:endParaRPr>
          </a:p>
        </p:txBody>
      </p:sp>
      <p:sp>
        <p:nvSpPr>
          <p:cNvPr id="3" name="副标题 2">
            <a:extLst>
              <a:ext uri="{FF2B5EF4-FFF2-40B4-BE49-F238E27FC236}">
                <a16:creationId xmlns:a16="http://schemas.microsoft.com/office/drawing/2014/main" id="{D3A0BA9C-9C75-6D4D-994E-1140CBC0F6D4}"/>
              </a:ext>
            </a:extLst>
          </p:cNvPr>
          <p:cNvSpPr>
            <a:spLocks noGrp="1"/>
          </p:cNvSpPr>
          <p:nvPr>
            <p:ph type="subTitle" idx="1"/>
          </p:nvPr>
        </p:nvSpPr>
        <p:spPr>
          <a:xfrm>
            <a:off x="2417817" y="3874104"/>
            <a:ext cx="4171479" cy="1610643"/>
          </a:xfrm>
        </p:spPr>
        <p:txBody>
          <a:bodyPr vert="horz" lIns="91440" tIns="91440" rIns="91440" bIns="91440" rtlCol="0" anchor="t">
            <a:normAutofit/>
          </a:bodyPr>
          <a:lstStyle/>
          <a:p>
            <a:pPr>
              <a:lnSpc>
                <a:spcPct val="110000"/>
              </a:lnSpc>
            </a:pPr>
            <a:r>
              <a:rPr lang="en-US" altLang="zh-CN" sz="1500" dirty="0">
                <a:ea typeface="等线"/>
              </a:rPr>
              <a:t>M. </a:t>
            </a:r>
            <a:r>
              <a:rPr lang="en-US" altLang="zh-CN" sz="1500" dirty="0" err="1">
                <a:ea typeface="等线"/>
              </a:rPr>
              <a:t>Eng</a:t>
            </a:r>
            <a:r>
              <a:rPr lang="en-US" altLang="zh-CN" sz="1500" dirty="0">
                <a:ea typeface="等线"/>
              </a:rPr>
              <a:t> </a:t>
            </a:r>
            <a:endParaRPr kumimoji="1" lang="en-US" altLang="zh-CN" sz="1500" dirty="0">
              <a:ea typeface="等线"/>
            </a:endParaRPr>
          </a:p>
          <a:p>
            <a:pPr>
              <a:lnSpc>
                <a:spcPct val="110000"/>
              </a:lnSpc>
            </a:pPr>
            <a:r>
              <a:rPr kumimoji="1" lang="en-US" altLang="zh-CN" sz="1500" dirty="0" err="1">
                <a:ea typeface="等线"/>
              </a:rPr>
              <a:t>Chunyang</a:t>
            </a:r>
            <a:r>
              <a:rPr kumimoji="1" lang="zh-CN" altLang="en-US" sz="1500" dirty="0">
                <a:ea typeface="等线"/>
              </a:rPr>
              <a:t> </a:t>
            </a:r>
            <a:r>
              <a:rPr kumimoji="1" lang="en-US" altLang="zh-CN" sz="1500" dirty="0">
                <a:ea typeface="等线"/>
              </a:rPr>
              <a:t>Jia</a:t>
            </a:r>
            <a:endParaRPr lang="en-US" sz="1500" dirty="0">
              <a:ea typeface="等线"/>
            </a:endParaRPr>
          </a:p>
          <a:p>
            <a:pPr>
              <a:lnSpc>
                <a:spcPct val="110000"/>
              </a:lnSpc>
            </a:pPr>
            <a:r>
              <a:rPr kumimoji="1" lang="en-US" altLang="zh-CN" sz="1500" dirty="0" err="1">
                <a:ea typeface="等线"/>
              </a:rPr>
              <a:t>Xiaoxuan</a:t>
            </a:r>
            <a:r>
              <a:rPr kumimoji="1" lang="zh-CN" altLang="en-US" sz="1500" dirty="0">
                <a:ea typeface="等线"/>
              </a:rPr>
              <a:t> </a:t>
            </a:r>
            <a:r>
              <a:rPr kumimoji="1" lang="en-US" altLang="zh-CN" sz="1500" dirty="0">
                <a:ea typeface="等线"/>
              </a:rPr>
              <a:t>Yu</a:t>
            </a:r>
            <a:endParaRPr lang="en-US" altLang="zh-CN" sz="1500" dirty="0">
              <a:ea typeface="等线"/>
            </a:endParaRPr>
          </a:p>
          <a:p>
            <a:pPr>
              <a:lnSpc>
                <a:spcPct val="110000"/>
              </a:lnSpc>
            </a:pPr>
            <a:r>
              <a:rPr kumimoji="1" lang="en-US" altLang="zh-CN" sz="1500" dirty="0" err="1">
                <a:ea typeface="等线"/>
              </a:rPr>
              <a:t>Tingjun</a:t>
            </a:r>
            <a:r>
              <a:rPr kumimoji="1" lang="zh-CN" altLang="en-US" sz="1500" dirty="0">
                <a:ea typeface="等线"/>
              </a:rPr>
              <a:t> </a:t>
            </a:r>
            <a:r>
              <a:rPr kumimoji="1" lang="en-US" altLang="zh-CN" sz="1500" dirty="0">
                <a:ea typeface="等线"/>
              </a:rPr>
              <a:t>Wan</a:t>
            </a:r>
            <a:endParaRPr kumimoji="1" lang="zh-CN" altLang="en-US" sz="1500" dirty="0">
              <a:ea typeface="等线"/>
            </a:endParaRPr>
          </a:p>
        </p:txBody>
      </p:sp>
      <p:pic>
        <p:nvPicPr>
          <p:cNvPr id="6" name="图片 5">
            <a:extLst>
              <a:ext uri="{FF2B5EF4-FFF2-40B4-BE49-F238E27FC236}">
                <a16:creationId xmlns:a16="http://schemas.microsoft.com/office/drawing/2014/main" id="{71CF1A09-21D0-41F0-90E3-D4E83A9F8471}"/>
              </a:ext>
            </a:extLst>
          </p:cNvPr>
          <p:cNvPicPr/>
          <p:nvPr/>
        </p:nvPicPr>
        <p:blipFill>
          <a:blip r:embed="rId3"/>
          <a:stretch>
            <a:fillRect/>
          </a:stretch>
        </p:blipFill>
        <p:spPr>
          <a:xfrm>
            <a:off x="8741266" y="2378530"/>
            <a:ext cx="1930400" cy="19304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1798453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A37FCC-84B2-4905-A958-30830D6214A8}"/>
              </a:ext>
            </a:extLst>
          </p:cNvPr>
          <p:cNvSpPr>
            <a:spLocks noGrp="1"/>
          </p:cNvSpPr>
          <p:nvPr>
            <p:ph type="title"/>
          </p:nvPr>
        </p:nvSpPr>
        <p:spPr>
          <a:xfrm>
            <a:off x="1052186" y="292341"/>
            <a:ext cx="9603275" cy="1049235"/>
          </a:xfrm>
        </p:spPr>
        <p:txBody>
          <a:bodyPr>
            <a:normAutofit/>
          </a:bodyPr>
          <a:lstStyle/>
          <a:p>
            <a:r>
              <a:rPr lang="zh-CN" altLang="en-US" dirty="0">
                <a:ea typeface="等线 Light"/>
              </a:rPr>
              <a:t> Sniffing packets</a:t>
            </a:r>
            <a:endParaRPr lang="en-US" altLang="zh-CN" dirty="0">
              <a:latin typeface="等线 Light"/>
              <a:ea typeface="等线 Light"/>
            </a:endParaRPr>
          </a:p>
        </p:txBody>
      </p:sp>
      <p:pic>
        <p:nvPicPr>
          <p:cNvPr id="8" name="图片 8">
            <a:extLst>
              <a:ext uri="{FF2B5EF4-FFF2-40B4-BE49-F238E27FC236}">
                <a16:creationId xmlns:a16="http://schemas.microsoft.com/office/drawing/2014/main" id="{1BD58516-9C48-4AF0-AD8E-54A873FE6203}"/>
              </a:ext>
            </a:extLst>
          </p:cNvPr>
          <p:cNvPicPr>
            <a:picLocks noChangeAspect="1"/>
          </p:cNvPicPr>
          <p:nvPr/>
        </p:nvPicPr>
        <p:blipFill rotWithShape="1">
          <a:blip r:embed="rId3"/>
          <a:srcRect l="428" r="2216"/>
          <a:stretch/>
        </p:blipFill>
        <p:spPr>
          <a:xfrm>
            <a:off x="2816772" y="1313650"/>
            <a:ext cx="6295697" cy="4973037"/>
          </a:xfrm>
          <a:prstGeom prst="rect">
            <a:avLst/>
          </a:prstGeom>
        </p:spPr>
      </p:pic>
    </p:spTree>
    <p:extLst>
      <p:ext uri="{BB962C8B-B14F-4D97-AF65-F5344CB8AC3E}">
        <p14:creationId xmlns:p14="http://schemas.microsoft.com/office/powerpoint/2010/main" val="5006439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0FA560-D9B3-0D46-8A37-C02F123123AA}"/>
              </a:ext>
            </a:extLst>
          </p:cNvPr>
          <p:cNvSpPr>
            <a:spLocks noGrp="1"/>
          </p:cNvSpPr>
          <p:nvPr>
            <p:ph type="title"/>
          </p:nvPr>
        </p:nvSpPr>
        <p:spPr/>
        <p:txBody>
          <a:bodyPr/>
          <a:lstStyle/>
          <a:p>
            <a:pPr algn="ctr"/>
            <a:r>
              <a:rPr kumimoji="1" lang="en-CA" altLang="zh-CN"/>
              <a:t>Dissect Packets</a:t>
            </a:r>
            <a:endParaRPr lang="zh-CN" altLang="en-US"/>
          </a:p>
        </p:txBody>
      </p:sp>
      <p:pic>
        <p:nvPicPr>
          <p:cNvPr id="3" name="图片 4" descr="图片包含 文字&#10;&#10;已生成高可信度的说明">
            <a:extLst>
              <a:ext uri="{FF2B5EF4-FFF2-40B4-BE49-F238E27FC236}">
                <a16:creationId xmlns:a16="http://schemas.microsoft.com/office/drawing/2014/main" id="{4C656589-A6B7-4E94-BBFA-1AA105A9EC46}"/>
              </a:ext>
            </a:extLst>
          </p:cNvPr>
          <p:cNvPicPr>
            <a:picLocks noChangeAspect="1"/>
          </p:cNvPicPr>
          <p:nvPr/>
        </p:nvPicPr>
        <p:blipFill rotWithShape="1">
          <a:blip r:embed="rId3"/>
          <a:srcRect r="476"/>
          <a:stretch/>
        </p:blipFill>
        <p:spPr>
          <a:xfrm>
            <a:off x="1405717" y="1580050"/>
            <a:ext cx="9369918" cy="4297960"/>
          </a:xfrm>
          <a:prstGeom prst="rect">
            <a:avLst/>
          </a:prstGeom>
        </p:spPr>
      </p:pic>
    </p:spTree>
    <p:extLst>
      <p:ext uri="{BB962C8B-B14F-4D97-AF65-F5344CB8AC3E}">
        <p14:creationId xmlns:p14="http://schemas.microsoft.com/office/powerpoint/2010/main" val="37401684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D79494-AB5B-4912-A2F4-B9EECC0BB1E9}"/>
              </a:ext>
            </a:extLst>
          </p:cNvPr>
          <p:cNvSpPr>
            <a:spLocks noGrp="1"/>
          </p:cNvSpPr>
          <p:nvPr>
            <p:ph type="title"/>
          </p:nvPr>
        </p:nvSpPr>
        <p:spPr/>
        <p:txBody>
          <a:bodyPr/>
          <a:lstStyle/>
          <a:p>
            <a:pPr algn="ctr"/>
            <a:r>
              <a:rPr lang="zh-CN" altLang="en-US">
                <a:ea typeface="等线 Light"/>
              </a:rPr>
              <a:t>Advanced usage</a:t>
            </a:r>
            <a:endParaRPr lang="zh-CN" altLang="en-US"/>
          </a:p>
        </p:txBody>
      </p:sp>
      <p:sp>
        <p:nvSpPr>
          <p:cNvPr id="3" name="内容占位符 2">
            <a:extLst>
              <a:ext uri="{FF2B5EF4-FFF2-40B4-BE49-F238E27FC236}">
                <a16:creationId xmlns:a16="http://schemas.microsoft.com/office/drawing/2014/main" id="{483022A0-6965-4AE1-A61C-6C01E6EF9445}"/>
              </a:ext>
            </a:extLst>
          </p:cNvPr>
          <p:cNvSpPr>
            <a:spLocks noGrp="1"/>
          </p:cNvSpPr>
          <p:nvPr>
            <p:ph idx="1"/>
          </p:nvPr>
        </p:nvSpPr>
        <p:spPr/>
        <p:txBody>
          <a:bodyPr/>
          <a:lstStyle/>
          <a:p>
            <a:endParaRPr lang="zh-CN" altLang="en-US" b="1" dirty="0">
              <a:latin typeface="等线"/>
              <a:ea typeface="等线"/>
            </a:endParaRPr>
          </a:p>
          <a:p>
            <a:endParaRPr lang="zh-CN" altLang="en-US" b="1" dirty="0">
              <a:latin typeface="等线"/>
              <a:ea typeface="等线"/>
            </a:endParaRPr>
          </a:p>
          <a:p>
            <a:r>
              <a:rPr lang="zh-CN" b="1" dirty="0">
                <a:ea typeface="等线"/>
              </a:rPr>
              <a:t>Traceroute</a:t>
            </a:r>
            <a:endParaRPr lang="zh-CN" dirty="0">
              <a:ea typeface="等线"/>
            </a:endParaRPr>
          </a:p>
          <a:p>
            <a:pPr marL="0" indent="0">
              <a:buNone/>
            </a:pPr>
            <a:endParaRPr lang="zh-CN" b="1" dirty="0">
              <a:ea typeface="等线"/>
            </a:endParaRPr>
          </a:p>
          <a:p>
            <a:r>
              <a:rPr lang="en-US" altLang="zh-CN" b="1" dirty="0">
                <a:ea typeface="等线"/>
              </a:rPr>
              <a:t>SYN</a:t>
            </a:r>
            <a:r>
              <a:rPr lang="zh-CN" altLang="en-US" b="1" dirty="0">
                <a:ea typeface="等线"/>
              </a:rPr>
              <a:t> </a:t>
            </a:r>
            <a:r>
              <a:rPr lang="en-US" altLang="zh-CN" b="1" dirty="0">
                <a:ea typeface="等线"/>
              </a:rPr>
              <a:t>flood</a:t>
            </a:r>
            <a:r>
              <a:rPr lang="zh-CN" altLang="en-US" b="1" dirty="0">
                <a:ea typeface="等线"/>
              </a:rPr>
              <a:t> </a:t>
            </a:r>
            <a:r>
              <a:rPr lang="en-US" altLang="zh-CN" b="1" dirty="0">
                <a:ea typeface="等线"/>
              </a:rPr>
              <a:t>attacks</a:t>
            </a:r>
          </a:p>
          <a:p>
            <a:endParaRPr lang="en-US" dirty="0">
              <a:latin typeface="等线"/>
              <a:ea typeface="等线"/>
            </a:endParaRPr>
          </a:p>
        </p:txBody>
      </p:sp>
    </p:spTree>
    <p:extLst>
      <p:ext uri="{BB962C8B-B14F-4D97-AF65-F5344CB8AC3E}">
        <p14:creationId xmlns:p14="http://schemas.microsoft.com/office/powerpoint/2010/main" val="36311575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2D2A7B-4EF5-403B-AC44-956F6BF37868}"/>
              </a:ext>
            </a:extLst>
          </p:cNvPr>
          <p:cNvSpPr>
            <a:spLocks noGrp="1"/>
          </p:cNvSpPr>
          <p:nvPr>
            <p:ph type="title"/>
          </p:nvPr>
        </p:nvSpPr>
        <p:spPr>
          <a:xfrm>
            <a:off x="1041272" y="616950"/>
            <a:ext cx="9603275" cy="1049235"/>
          </a:xfrm>
        </p:spPr>
        <p:txBody>
          <a:bodyPr/>
          <a:lstStyle/>
          <a:p>
            <a:pPr algn="ctr">
              <a:lnSpc>
                <a:spcPct val="120000"/>
              </a:lnSpc>
              <a:spcBef>
                <a:spcPts val="1000"/>
              </a:spcBef>
            </a:pPr>
            <a:r>
              <a:rPr lang="zh-CN" b="1">
                <a:latin typeface="等线 Light"/>
                <a:ea typeface="等线 Light"/>
              </a:rPr>
              <a:t>Trace</a:t>
            </a:r>
            <a:r>
              <a:rPr lang="zh-CN" altLang="en-US" b="1">
                <a:latin typeface="等线 Light"/>
                <a:ea typeface="等线 Light"/>
              </a:rPr>
              <a:t>  </a:t>
            </a:r>
            <a:r>
              <a:rPr lang="zh-CN" b="1">
                <a:latin typeface="等线 Light"/>
                <a:ea typeface="等线 Light"/>
              </a:rPr>
              <a:t>route</a:t>
            </a:r>
            <a:endParaRPr lang="en-US" altLang="zh-CN">
              <a:latin typeface="等线 Light"/>
              <a:ea typeface="等线 Light"/>
            </a:endParaRPr>
          </a:p>
          <a:p>
            <a:endParaRPr lang="zh-CN" altLang="en-US">
              <a:ea typeface="等线 Light"/>
            </a:endParaRPr>
          </a:p>
        </p:txBody>
      </p:sp>
      <p:sp>
        <p:nvSpPr>
          <p:cNvPr id="3" name="内容占位符 2">
            <a:extLst>
              <a:ext uri="{FF2B5EF4-FFF2-40B4-BE49-F238E27FC236}">
                <a16:creationId xmlns:a16="http://schemas.microsoft.com/office/drawing/2014/main" id="{635D78F1-3241-4C97-9857-67CB0CF0876E}"/>
              </a:ext>
            </a:extLst>
          </p:cNvPr>
          <p:cNvSpPr>
            <a:spLocks noGrp="1"/>
          </p:cNvSpPr>
          <p:nvPr>
            <p:ph idx="1"/>
          </p:nvPr>
        </p:nvSpPr>
        <p:spPr>
          <a:xfrm>
            <a:off x="1308297" y="1768245"/>
            <a:ext cx="9603275" cy="3450613"/>
          </a:xfrm>
        </p:spPr>
        <p:txBody>
          <a:bodyPr/>
          <a:lstStyle/>
          <a:p>
            <a:r>
              <a:rPr lang="zh-CN" altLang="en-US" dirty="0">
                <a:ea typeface="等线"/>
              </a:rPr>
              <a:t>In computing, traceroute is to displa</a:t>
            </a:r>
            <a:r>
              <a:rPr lang="en-US" altLang="zh-CN" dirty="0">
                <a:ea typeface="等线"/>
              </a:rPr>
              <a:t>y</a:t>
            </a:r>
            <a:r>
              <a:rPr lang="zh-CN" altLang="en-US" dirty="0">
                <a:ea typeface="等线"/>
              </a:rPr>
              <a:t> the route(path) and measuring transit delays of packets across an Internet Protocol network.</a:t>
            </a:r>
          </a:p>
        </p:txBody>
      </p:sp>
      <p:pic>
        <p:nvPicPr>
          <p:cNvPr id="4" name="图片 4" descr="图片包含 屏幕截图&#10;&#10;已生成高可信度的说明">
            <a:extLst>
              <a:ext uri="{FF2B5EF4-FFF2-40B4-BE49-F238E27FC236}">
                <a16:creationId xmlns:a16="http://schemas.microsoft.com/office/drawing/2014/main" id="{5D2CEDBC-6557-43B0-AFCA-6054C9B3B50C}"/>
              </a:ext>
            </a:extLst>
          </p:cNvPr>
          <p:cNvPicPr>
            <a:picLocks noChangeAspect="1"/>
          </p:cNvPicPr>
          <p:nvPr/>
        </p:nvPicPr>
        <p:blipFill rotWithShape="1">
          <a:blip r:embed="rId3"/>
          <a:srcRect l="454" t="494"/>
          <a:stretch/>
        </p:blipFill>
        <p:spPr>
          <a:xfrm>
            <a:off x="7126664" y="2304627"/>
            <a:ext cx="4081806" cy="4204832"/>
          </a:xfrm>
          <a:prstGeom prst="rect">
            <a:avLst/>
          </a:prstGeom>
        </p:spPr>
      </p:pic>
      <p:pic>
        <p:nvPicPr>
          <p:cNvPr id="6" name="图片 6" descr="图片包含 文字, 地图&#10;&#10;已生成极高可信度的说明">
            <a:extLst>
              <a:ext uri="{FF2B5EF4-FFF2-40B4-BE49-F238E27FC236}">
                <a16:creationId xmlns:a16="http://schemas.microsoft.com/office/drawing/2014/main" id="{2CB2BC9C-A264-4403-8659-A0DED68752CE}"/>
              </a:ext>
            </a:extLst>
          </p:cNvPr>
          <p:cNvPicPr>
            <a:picLocks noChangeAspect="1"/>
          </p:cNvPicPr>
          <p:nvPr/>
        </p:nvPicPr>
        <p:blipFill>
          <a:blip r:embed="rId4"/>
          <a:stretch>
            <a:fillRect/>
          </a:stretch>
        </p:blipFill>
        <p:spPr>
          <a:xfrm>
            <a:off x="1280428" y="2901426"/>
            <a:ext cx="4953016" cy="3011235"/>
          </a:xfrm>
          <a:prstGeom prst="rect">
            <a:avLst/>
          </a:prstGeom>
        </p:spPr>
      </p:pic>
    </p:spTree>
    <p:extLst>
      <p:ext uri="{BB962C8B-B14F-4D97-AF65-F5344CB8AC3E}">
        <p14:creationId xmlns:p14="http://schemas.microsoft.com/office/powerpoint/2010/main" val="29391717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C2D9EE-18AB-4035-A84E-0F99D57C9BD3}"/>
              </a:ext>
            </a:extLst>
          </p:cNvPr>
          <p:cNvSpPr>
            <a:spLocks noGrp="1"/>
          </p:cNvSpPr>
          <p:nvPr>
            <p:ph type="title"/>
          </p:nvPr>
        </p:nvSpPr>
        <p:spPr>
          <a:xfrm>
            <a:off x="1038155" y="974753"/>
            <a:ext cx="4352035" cy="1041129"/>
          </a:xfrm>
        </p:spPr>
        <p:txBody>
          <a:bodyPr>
            <a:normAutofit/>
          </a:bodyPr>
          <a:lstStyle/>
          <a:p>
            <a:pPr>
              <a:spcBef>
                <a:spcPts val="1000"/>
              </a:spcBef>
            </a:pPr>
            <a:r>
              <a:rPr lang="en-US" altLang="zh-CN" sz="2700" b="1">
                <a:latin typeface="等线 Light"/>
                <a:ea typeface="等线 Light"/>
              </a:rPr>
              <a:t>SYN</a:t>
            </a:r>
            <a:r>
              <a:rPr lang="zh-CN" sz="2700" b="1">
                <a:latin typeface="等线 Light"/>
                <a:ea typeface="等线 Light"/>
              </a:rPr>
              <a:t> </a:t>
            </a:r>
            <a:r>
              <a:rPr lang="en-US" altLang="zh-CN" sz="2700" b="1">
                <a:latin typeface="等线 Light"/>
                <a:ea typeface="等线 Light"/>
              </a:rPr>
              <a:t>flood</a:t>
            </a:r>
            <a:r>
              <a:rPr lang="zh-CN" sz="2700" b="1">
                <a:latin typeface="等线 Light"/>
                <a:ea typeface="等线 Light"/>
              </a:rPr>
              <a:t> </a:t>
            </a:r>
            <a:r>
              <a:rPr lang="en-US" altLang="zh-CN" sz="2700" b="1">
                <a:latin typeface="等线 Light"/>
                <a:ea typeface="等线 Light"/>
              </a:rPr>
              <a:t>attacks</a:t>
            </a:r>
            <a:endParaRPr lang="en-US" altLang="zh-CN" sz="2700">
              <a:latin typeface="等线 Light"/>
              <a:ea typeface="等线 Light"/>
            </a:endParaRPr>
          </a:p>
          <a:p>
            <a:endParaRPr lang="zh-CN" altLang="en-US" sz="2700">
              <a:ea typeface="等线 Light"/>
            </a:endParaRPr>
          </a:p>
        </p:txBody>
      </p:sp>
      <p:sp>
        <p:nvSpPr>
          <p:cNvPr id="13" name="Content Placeholder 12">
            <a:extLst>
              <a:ext uri="{FF2B5EF4-FFF2-40B4-BE49-F238E27FC236}">
                <a16:creationId xmlns:a16="http://schemas.microsoft.com/office/drawing/2014/main" id="{94ED2067-29FB-4228-8131-36CF071A4A83}"/>
              </a:ext>
            </a:extLst>
          </p:cNvPr>
          <p:cNvSpPr>
            <a:spLocks noGrp="1"/>
          </p:cNvSpPr>
          <p:nvPr>
            <p:ph idx="1"/>
          </p:nvPr>
        </p:nvSpPr>
        <p:spPr>
          <a:xfrm>
            <a:off x="725747" y="2580131"/>
            <a:ext cx="5091447" cy="3450613"/>
          </a:xfrm>
        </p:spPr>
        <p:txBody>
          <a:bodyPr>
            <a:normAutofit/>
          </a:bodyPr>
          <a:lstStyle/>
          <a:p>
            <a:r>
              <a:rPr lang="en-US"/>
              <a:t>One type of DoS (Denial of Service) attacks</a:t>
            </a:r>
          </a:p>
          <a:p>
            <a:r>
              <a:rPr lang="en-US"/>
              <a:t>Takes advantage of the TCP protocol’s “three-way handshake”</a:t>
            </a:r>
          </a:p>
          <a:p>
            <a:endParaRPr lang="en-US"/>
          </a:p>
        </p:txBody>
      </p:sp>
      <p:pic>
        <p:nvPicPr>
          <p:cNvPr id="4" name="图片 3">
            <a:extLst>
              <a:ext uri="{FF2B5EF4-FFF2-40B4-BE49-F238E27FC236}">
                <a16:creationId xmlns:a16="http://schemas.microsoft.com/office/drawing/2014/main" id="{0AC79980-1B8C-435F-95BB-E0879140D7F2}"/>
              </a:ext>
            </a:extLst>
          </p:cNvPr>
          <p:cNvPicPr>
            <a:picLocks noChangeAspect="1"/>
          </p:cNvPicPr>
          <p:nvPr/>
        </p:nvPicPr>
        <p:blipFill>
          <a:blip r:embed="rId3"/>
          <a:stretch>
            <a:fillRect/>
          </a:stretch>
        </p:blipFill>
        <p:spPr>
          <a:xfrm>
            <a:off x="5719437" y="2015882"/>
            <a:ext cx="6046152" cy="3329116"/>
          </a:xfrm>
          <a:prstGeom prst="rect">
            <a:avLst/>
          </a:prstGeom>
        </p:spPr>
      </p:pic>
    </p:spTree>
    <p:extLst>
      <p:ext uri="{BB962C8B-B14F-4D97-AF65-F5344CB8AC3E}">
        <p14:creationId xmlns:p14="http://schemas.microsoft.com/office/powerpoint/2010/main" val="42542855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56A5D2-CBDA-434F-9148-E32F8739D9A8}"/>
              </a:ext>
            </a:extLst>
          </p:cNvPr>
          <p:cNvSpPr>
            <a:spLocks noGrp="1"/>
          </p:cNvSpPr>
          <p:nvPr>
            <p:ph type="title"/>
          </p:nvPr>
        </p:nvSpPr>
        <p:spPr/>
        <p:txBody>
          <a:bodyPr vert="horz" lIns="91440" tIns="45720" rIns="91440" bIns="45720" rtlCol="0" anchor="t">
            <a:normAutofit/>
          </a:bodyPr>
          <a:lstStyle/>
          <a:p>
            <a:r>
              <a:rPr lang="en-US"/>
              <a:t>basic concept of the SYN Flood attack</a:t>
            </a:r>
            <a:endParaRPr lang="en-US" altLang="zh-CN"/>
          </a:p>
          <a:p>
            <a:endParaRPr lang="en-US" altLang="zh-CN"/>
          </a:p>
          <a:p>
            <a:endParaRPr lang="en-US" altLang="zh-CN"/>
          </a:p>
        </p:txBody>
      </p:sp>
      <p:pic>
        <p:nvPicPr>
          <p:cNvPr id="12" name="图片 13" descr="图片包含 屏幕截图&#10;&#10;已生成极高可信度的说明">
            <a:extLst>
              <a:ext uri="{FF2B5EF4-FFF2-40B4-BE49-F238E27FC236}">
                <a16:creationId xmlns:a16="http://schemas.microsoft.com/office/drawing/2014/main" id="{6EF84456-2027-48EA-8A45-A59D444274D1}"/>
              </a:ext>
            </a:extLst>
          </p:cNvPr>
          <p:cNvPicPr>
            <a:picLocks noGrp="1" noChangeAspect="1"/>
          </p:cNvPicPr>
          <p:nvPr>
            <p:ph idx="1"/>
          </p:nvPr>
        </p:nvPicPr>
        <p:blipFill>
          <a:blip r:embed="rId3"/>
          <a:stretch>
            <a:fillRect/>
          </a:stretch>
        </p:blipFill>
        <p:spPr>
          <a:xfrm>
            <a:off x="1098580" y="1874340"/>
            <a:ext cx="9984191" cy="3630615"/>
          </a:xfrm>
          <a:prstGeom prst="rect">
            <a:avLst/>
          </a:prstGeom>
        </p:spPr>
      </p:pic>
    </p:spTree>
    <p:extLst>
      <p:ext uri="{BB962C8B-B14F-4D97-AF65-F5344CB8AC3E}">
        <p14:creationId xmlns:p14="http://schemas.microsoft.com/office/powerpoint/2010/main" val="23839254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4000"/>
                <a:satMod val="80000"/>
                <a:lumMod val="106000"/>
              </a:schemeClr>
            </a:gs>
            <a:gs pos="100000">
              <a:schemeClr val="bg1">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EA2B913B-020D-8042-8021-B21F6FF927FF}"/>
              </a:ext>
            </a:extLst>
          </p:cNvPr>
          <p:cNvSpPr>
            <a:spLocks noGrp="1"/>
          </p:cNvSpPr>
          <p:nvPr>
            <p:ph type="title"/>
          </p:nvPr>
        </p:nvSpPr>
        <p:spPr/>
        <p:txBody>
          <a:bodyPr>
            <a:normAutofit/>
          </a:bodyPr>
          <a:lstStyle/>
          <a:p>
            <a:r>
              <a:rPr lang="en-CA" altLang="zh-CN" dirty="0">
                <a:ea typeface="等线 Light"/>
              </a:rPr>
              <a:t>Show time </a:t>
            </a:r>
            <a:endParaRPr lang="zh-CN" altLang="en-US" dirty="0"/>
          </a:p>
        </p:txBody>
      </p:sp>
      <p:graphicFrame>
        <p:nvGraphicFramePr>
          <p:cNvPr id="14" name="内容占位符 2">
            <a:extLst>
              <a:ext uri="{FF2B5EF4-FFF2-40B4-BE49-F238E27FC236}">
                <a16:creationId xmlns:a16="http://schemas.microsoft.com/office/drawing/2014/main" id="{DB0E09D1-9B90-4DFC-B1F9-72C540243CC5}"/>
              </a:ext>
            </a:extLst>
          </p:cNvPr>
          <p:cNvGraphicFramePr>
            <a:graphicFrameLocks noGrp="1"/>
          </p:cNvGraphicFramePr>
          <p:nvPr>
            <p:ph idx="1"/>
            <p:extLst>
              <p:ext uri="{D42A27DB-BD31-4B8C-83A1-F6EECF244321}">
                <p14:modId xmlns:p14="http://schemas.microsoft.com/office/powerpoint/2010/main" val="2309249441"/>
              </p:ext>
            </p:extLst>
          </p:nvPr>
        </p:nvGraphicFramePr>
        <p:xfrm>
          <a:off x="1450975" y="2341209"/>
          <a:ext cx="9291638" cy="312455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901502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1131A2-7A77-42E8-B370-530039BB036C}"/>
              </a:ext>
            </a:extLst>
          </p:cNvPr>
          <p:cNvSpPr>
            <a:spLocks noGrp="1"/>
          </p:cNvSpPr>
          <p:nvPr>
            <p:ph type="title"/>
          </p:nvPr>
        </p:nvSpPr>
        <p:spPr>
          <a:xfrm>
            <a:off x="8614504" y="1240076"/>
            <a:ext cx="2727813" cy="4584527"/>
          </a:xfrm>
        </p:spPr>
        <p:txBody>
          <a:bodyPr>
            <a:normAutofit/>
          </a:bodyPr>
          <a:lstStyle/>
          <a:p>
            <a:r>
              <a:rPr lang="en-US" altLang="zh-CN" sz="3000" dirty="0">
                <a:solidFill>
                  <a:srgbClr val="FFFFFF"/>
                </a:solidFill>
                <a:ea typeface="等线 Light"/>
              </a:rPr>
              <a:t>C</a:t>
            </a:r>
            <a:r>
              <a:rPr lang="zh-CN" altLang="en-US" sz="3000" dirty="0">
                <a:solidFill>
                  <a:srgbClr val="FFFFFF"/>
                </a:solidFill>
                <a:ea typeface="等线 Light"/>
              </a:rPr>
              <a:t>onclusion</a:t>
            </a:r>
            <a:endParaRPr lang="zh-CN" altLang="en-US" sz="3000" dirty="0">
              <a:solidFill>
                <a:srgbClr val="FFFFFF"/>
              </a:solidFill>
            </a:endParaRPr>
          </a:p>
        </p:txBody>
      </p:sp>
      <p:sp>
        <p:nvSpPr>
          <p:cNvPr id="3" name="内容占位符 2">
            <a:extLst>
              <a:ext uri="{FF2B5EF4-FFF2-40B4-BE49-F238E27FC236}">
                <a16:creationId xmlns:a16="http://schemas.microsoft.com/office/drawing/2014/main" id="{90060EB2-5CFE-4DEA-9920-9CCAE0A52357}"/>
              </a:ext>
            </a:extLst>
          </p:cNvPr>
          <p:cNvSpPr>
            <a:spLocks noGrp="1"/>
          </p:cNvSpPr>
          <p:nvPr>
            <p:ph idx="1"/>
          </p:nvPr>
        </p:nvSpPr>
        <p:spPr>
          <a:xfrm>
            <a:off x="1307800" y="2678632"/>
            <a:ext cx="6034827" cy="2110185"/>
          </a:xfrm>
        </p:spPr>
        <p:txBody>
          <a:bodyPr anchor="t">
            <a:normAutofit/>
          </a:bodyPr>
          <a:lstStyle/>
          <a:p>
            <a:pPr marL="0" indent="0">
              <a:lnSpc>
                <a:spcPct val="110000"/>
              </a:lnSpc>
              <a:buNone/>
            </a:pPr>
            <a:r>
              <a:rPr lang="en-US" altLang="zh-CN" sz="700" dirty="0">
                <a:latin typeface="等线"/>
                <a:ea typeface="等线"/>
              </a:rPr>
              <a:t>.</a:t>
            </a:r>
            <a:endParaRPr lang="en-US" sz="2100" dirty="0"/>
          </a:p>
          <a:p>
            <a:pPr marL="36900" indent="0">
              <a:lnSpc>
                <a:spcPct val="110000"/>
              </a:lnSpc>
              <a:buNone/>
            </a:pPr>
            <a:r>
              <a:rPr lang="en-US" altLang="zh-CN" sz="2900" b="1" dirty="0">
                <a:ea typeface="等线"/>
              </a:rPr>
              <a:t>SCAPY is a very powerful tool, but you must know what you are doing.</a:t>
            </a:r>
            <a:endParaRPr lang="zh-CN" altLang="en-US" sz="2100" dirty="0">
              <a:ea typeface="等线"/>
            </a:endParaRPr>
          </a:p>
          <a:p>
            <a:pPr>
              <a:lnSpc>
                <a:spcPct val="110000"/>
              </a:lnSpc>
              <a:buNone/>
            </a:pPr>
            <a:endParaRPr lang="en-US" altLang="zh-CN" sz="700" dirty="0">
              <a:latin typeface="等线"/>
              <a:ea typeface="等线"/>
            </a:endParaRPr>
          </a:p>
          <a:p>
            <a:pPr marL="0" indent="0">
              <a:lnSpc>
                <a:spcPct val="110000"/>
              </a:lnSpc>
              <a:buNone/>
            </a:pPr>
            <a:endParaRPr lang="en-US" altLang="zh-CN" sz="700" dirty="0">
              <a:latin typeface="等线"/>
              <a:ea typeface="等线"/>
            </a:endParaRPr>
          </a:p>
          <a:p>
            <a:pPr>
              <a:lnSpc>
                <a:spcPct val="110000"/>
              </a:lnSpc>
            </a:pPr>
            <a:endParaRPr lang="zh-CN" sz="700" b="1" dirty="0">
              <a:latin typeface="等线"/>
              <a:ea typeface="等线"/>
            </a:endParaRPr>
          </a:p>
          <a:p>
            <a:pPr>
              <a:lnSpc>
                <a:spcPct val="110000"/>
              </a:lnSpc>
            </a:pPr>
            <a:endParaRPr lang="zh-CN" altLang="en-US" sz="700" dirty="0">
              <a:ea typeface="等线"/>
            </a:endParaRPr>
          </a:p>
        </p:txBody>
      </p:sp>
    </p:spTree>
    <p:extLst>
      <p:ext uri="{BB962C8B-B14F-4D97-AF65-F5344CB8AC3E}">
        <p14:creationId xmlns:p14="http://schemas.microsoft.com/office/powerpoint/2010/main" val="34505804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5A35F3-D810-EA47-BB9F-06940D774873}"/>
              </a:ext>
            </a:extLst>
          </p:cNvPr>
          <p:cNvSpPr>
            <a:spLocks noGrp="1"/>
          </p:cNvSpPr>
          <p:nvPr>
            <p:ph type="title"/>
          </p:nvPr>
        </p:nvSpPr>
        <p:spPr>
          <a:xfrm>
            <a:off x="1438553" y="2445749"/>
            <a:ext cx="9603275" cy="1049235"/>
          </a:xfrm>
        </p:spPr>
        <p:txBody>
          <a:bodyPr/>
          <a:lstStyle/>
          <a:p>
            <a:pPr algn="ctr"/>
            <a:r>
              <a:rPr kumimoji="1" lang="en-CA" altLang="zh-CN" sz="5400">
                <a:ea typeface="等线 Light"/>
              </a:rPr>
              <a:t>Thank you</a:t>
            </a:r>
            <a:r>
              <a:rPr kumimoji="1" lang="en-CA" altLang="zh-CN">
                <a:ea typeface="等线 Light"/>
              </a:rPr>
              <a:t> </a:t>
            </a:r>
            <a:endParaRPr kumimoji="1" lang="zh-CN" altLang="en-US"/>
          </a:p>
        </p:txBody>
      </p:sp>
    </p:spTree>
    <p:extLst>
      <p:ext uri="{BB962C8B-B14F-4D97-AF65-F5344CB8AC3E}">
        <p14:creationId xmlns:p14="http://schemas.microsoft.com/office/powerpoint/2010/main" val="29122085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07C473-3DAB-4B2C-976D-1C2C8CE16750}"/>
              </a:ext>
            </a:extLst>
          </p:cNvPr>
          <p:cNvSpPr>
            <a:spLocks noGrp="1"/>
          </p:cNvSpPr>
          <p:nvPr>
            <p:ph type="title"/>
          </p:nvPr>
        </p:nvSpPr>
        <p:spPr>
          <a:xfrm>
            <a:off x="1451579" y="1160119"/>
            <a:ext cx="9603275" cy="719035"/>
          </a:xfrm>
        </p:spPr>
        <p:txBody>
          <a:bodyPr/>
          <a:lstStyle/>
          <a:p>
            <a:r>
              <a:rPr kumimoji="1" lang="en-US" altLang="zh-CN" dirty="0">
                <a:ea typeface="等线 Light"/>
              </a:rPr>
              <a:t>C</a:t>
            </a:r>
            <a:r>
              <a:rPr kumimoji="1" lang="zh-CN" altLang="en-US" dirty="0">
                <a:ea typeface="等线 Light"/>
              </a:rPr>
              <a:t>ontent</a:t>
            </a:r>
          </a:p>
        </p:txBody>
      </p:sp>
      <p:sp>
        <p:nvSpPr>
          <p:cNvPr id="3" name="内容占位符 2">
            <a:extLst>
              <a:ext uri="{FF2B5EF4-FFF2-40B4-BE49-F238E27FC236}">
                <a16:creationId xmlns:a16="http://schemas.microsoft.com/office/drawing/2014/main" id="{F526E853-D12E-4471-B1E3-C62E02763C4E}"/>
              </a:ext>
            </a:extLst>
          </p:cNvPr>
          <p:cNvSpPr>
            <a:spLocks noGrp="1"/>
          </p:cNvSpPr>
          <p:nvPr>
            <p:ph idx="1"/>
          </p:nvPr>
        </p:nvSpPr>
        <p:spPr/>
        <p:txBody>
          <a:bodyPr/>
          <a:lstStyle/>
          <a:p>
            <a:r>
              <a:rPr lang="zh-CN" altLang="en-US" dirty="0">
                <a:ea typeface="等线"/>
              </a:rPr>
              <a:t>Background </a:t>
            </a:r>
            <a:endParaRPr lang="zh-CN" dirty="0"/>
          </a:p>
          <a:p>
            <a:r>
              <a:rPr lang="zh-CN" altLang="en-US" dirty="0">
                <a:ea typeface="等线"/>
              </a:rPr>
              <a:t>Basic usage</a:t>
            </a:r>
          </a:p>
          <a:p>
            <a:r>
              <a:rPr lang="zh-CN" altLang="en-US" dirty="0">
                <a:ea typeface="等线"/>
              </a:rPr>
              <a:t>Advanced usage</a:t>
            </a:r>
          </a:p>
          <a:p>
            <a:r>
              <a:rPr lang="en-US" altLang="zh-CN" dirty="0">
                <a:ea typeface="等线"/>
              </a:rPr>
              <a:t>Demo</a:t>
            </a:r>
            <a:r>
              <a:rPr lang="zh-CN" dirty="0">
                <a:ea typeface="等线"/>
              </a:rPr>
              <a:t> </a:t>
            </a:r>
            <a:endParaRPr lang="zh-CN" dirty="0"/>
          </a:p>
          <a:p>
            <a:r>
              <a:rPr lang="en-US" altLang="zh-CN" dirty="0">
                <a:ea typeface="等线"/>
              </a:rPr>
              <a:t>C</a:t>
            </a:r>
            <a:r>
              <a:rPr lang="zh-CN" altLang="en-US" dirty="0">
                <a:ea typeface="等线"/>
              </a:rPr>
              <a:t>onclusion</a:t>
            </a:r>
            <a:endParaRPr lang="zh-CN" dirty="0"/>
          </a:p>
        </p:txBody>
      </p:sp>
    </p:spTree>
    <p:extLst>
      <p:ext uri="{BB962C8B-B14F-4D97-AF65-F5344CB8AC3E}">
        <p14:creationId xmlns:p14="http://schemas.microsoft.com/office/powerpoint/2010/main" val="18274055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F00EA6-B447-CA48-9C60-1D14FAF74016}"/>
              </a:ext>
            </a:extLst>
          </p:cNvPr>
          <p:cNvSpPr>
            <a:spLocks noGrp="1"/>
          </p:cNvSpPr>
          <p:nvPr>
            <p:ph type="title"/>
          </p:nvPr>
        </p:nvSpPr>
        <p:spPr/>
        <p:txBody>
          <a:bodyPr>
            <a:normAutofit/>
          </a:bodyPr>
          <a:lstStyle/>
          <a:p>
            <a:r>
              <a:rPr kumimoji="1" lang="en-US" altLang="zh-CN" dirty="0">
                <a:ea typeface="等线 Light"/>
              </a:rPr>
              <a:t>What</a:t>
            </a:r>
            <a:r>
              <a:rPr kumimoji="1" lang="zh-CN" altLang="en-US" dirty="0">
                <a:ea typeface="等线 Light"/>
              </a:rPr>
              <a:t> </a:t>
            </a:r>
            <a:r>
              <a:rPr kumimoji="1" lang="en-US" altLang="zh-CN" dirty="0">
                <a:ea typeface="等线 Light"/>
              </a:rPr>
              <a:t>is</a:t>
            </a:r>
            <a:r>
              <a:rPr kumimoji="1" lang="zh-CN" altLang="en-US" dirty="0">
                <a:ea typeface="等线 Light"/>
              </a:rPr>
              <a:t> </a:t>
            </a:r>
            <a:r>
              <a:rPr kumimoji="1" lang="en-US" altLang="zh-CN" dirty="0">
                <a:ea typeface="等线 Light"/>
              </a:rPr>
              <a:t>SCAPY?</a:t>
            </a:r>
            <a:endParaRPr kumimoji="1" lang="zh-CN" altLang="en-US" dirty="0">
              <a:ea typeface="等线 Light"/>
            </a:endParaRPr>
          </a:p>
        </p:txBody>
      </p:sp>
      <p:sp>
        <p:nvSpPr>
          <p:cNvPr id="3" name="内容占位符 2">
            <a:extLst>
              <a:ext uri="{FF2B5EF4-FFF2-40B4-BE49-F238E27FC236}">
                <a16:creationId xmlns:a16="http://schemas.microsoft.com/office/drawing/2014/main" id="{09316995-E8E2-BB4C-A1E4-662D81180907}"/>
              </a:ext>
            </a:extLst>
          </p:cNvPr>
          <p:cNvSpPr>
            <a:spLocks noGrp="1"/>
          </p:cNvSpPr>
          <p:nvPr>
            <p:ph idx="1"/>
          </p:nvPr>
        </p:nvSpPr>
        <p:spPr>
          <a:xfrm>
            <a:off x="521685" y="1853754"/>
            <a:ext cx="5092449" cy="3612593"/>
          </a:xfrm>
        </p:spPr>
        <p:txBody>
          <a:bodyPr vert="horz" lIns="91440" tIns="45720" rIns="91440" bIns="45720" rtlCol="0">
            <a:normAutofit/>
          </a:bodyPr>
          <a:lstStyle/>
          <a:p>
            <a:pPr marL="0" indent="0">
              <a:lnSpc>
                <a:spcPct val="110000"/>
              </a:lnSpc>
              <a:buNone/>
            </a:pPr>
            <a:endParaRPr lang="en-US" altLang="zh-CN" sz="1700" dirty="0">
              <a:ea typeface="等线"/>
            </a:endParaRPr>
          </a:p>
          <a:p>
            <a:pPr marL="285750" indent="-285750">
              <a:lnSpc>
                <a:spcPct val="110000"/>
              </a:lnSpc>
            </a:pPr>
            <a:r>
              <a:rPr lang="en-US" sz="1700" dirty="0">
                <a:ea typeface="等线"/>
              </a:rPr>
              <a:t>A Python framework used for crafting and transmitting packets.</a:t>
            </a:r>
            <a:endParaRPr lang="en-US" sz="1700" dirty="0"/>
          </a:p>
          <a:p>
            <a:pPr marL="285750" indent="-285750">
              <a:lnSpc>
                <a:spcPct val="110000"/>
              </a:lnSpc>
            </a:pPr>
            <a:r>
              <a:rPr lang="en-US" sz="1700" dirty="0">
                <a:ea typeface="等线"/>
              </a:rPr>
              <a:t>Capable of Sniffing or replaying packets for troubleshooting or fuzzing network services.</a:t>
            </a:r>
            <a:endParaRPr lang="en-US" sz="1700" dirty="0"/>
          </a:p>
          <a:p>
            <a:pPr marL="285750" indent="-285750">
              <a:lnSpc>
                <a:spcPct val="110000"/>
              </a:lnSpc>
            </a:pPr>
            <a:r>
              <a:rPr lang="en-US" sz="1700" dirty="0">
                <a:ea typeface="等线"/>
              </a:rPr>
              <a:t>Can be used as the interactive Python interpreter or the framework can be imported as a python module and used for further coding</a:t>
            </a:r>
            <a:endParaRPr lang="en-US" sz="1700" dirty="0"/>
          </a:p>
          <a:p>
            <a:pPr marL="0" indent="0">
              <a:lnSpc>
                <a:spcPct val="110000"/>
              </a:lnSpc>
              <a:buNone/>
            </a:pPr>
            <a:endParaRPr lang="en-US" sz="1700" dirty="0">
              <a:ea typeface="等线"/>
            </a:endParaRPr>
          </a:p>
          <a:p>
            <a:pPr marL="0" indent="0">
              <a:lnSpc>
                <a:spcPct val="110000"/>
              </a:lnSpc>
              <a:buNone/>
            </a:pPr>
            <a:endParaRPr lang="en-US" sz="1700" dirty="0">
              <a:ea typeface="等线"/>
            </a:endParaRPr>
          </a:p>
          <a:p>
            <a:pPr marL="0" indent="0">
              <a:lnSpc>
                <a:spcPct val="110000"/>
              </a:lnSpc>
              <a:buNone/>
            </a:pPr>
            <a:endParaRPr lang="en-US" altLang="zh-CN" sz="1700" dirty="0">
              <a:ea typeface="等线"/>
            </a:endParaRPr>
          </a:p>
          <a:p>
            <a:pPr>
              <a:lnSpc>
                <a:spcPct val="110000"/>
              </a:lnSpc>
            </a:pPr>
            <a:endParaRPr lang="en" altLang="zh-CN" sz="1700" dirty="0"/>
          </a:p>
        </p:txBody>
      </p:sp>
      <p:pic>
        <p:nvPicPr>
          <p:cNvPr id="4" name="图片 5" descr="图片包含 黑色&#10;&#10;已生成高可信度的说明">
            <a:extLst>
              <a:ext uri="{FF2B5EF4-FFF2-40B4-BE49-F238E27FC236}">
                <a16:creationId xmlns:a16="http://schemas.microsoft.com/office/drawing/2014/main" id="{70D142B6-0148-443A-B682-43CFBE2EEA9E}"/>
              </a:ext>
            </a:extLst>
          </p:cNvPr>
          <p:cNvPicPr>
            <a:picLocks noChangeAspect="1"/>
          </p:cNvPicPr>
          <p:nvPr/>
        </p:nvPicPr>
        <p:blipFill rotWithShape="1">
          <a:blip r:embed="rId3">
            <a:extLst/>
          </a:blip>
          <a:srcRect r="-1" b="5060"/>
          <a:stretch/>
        </p:blipFill>
        <p:spPr>
          <a:xfrm>
            <a:off x="5977180" y="2267729"/>
            <a:ext cx="5693135" cy="3200623"/>
          </a:xfrm>
          <a:prstGeom prst="rect">
            <a:avLst/>
          </a:prstGeom>
        </p:spPr>
      </p:pic>
    </p:spTree>
    <p:extLst>
      <p:ext uri="{BB962C8B-B14F-4D97-AF65-F5344CB8AC3E}">
        <p14:creationId xmlns:p14="http://schemas.microsoft.com/office/powerpoint/2010/main" val="30348557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F00EA6-B447-CA48-9C60-1D14FAF74016}"/>
              </a:ext>
            </a:extLst>
          </p:cNvPr>
          <p:cNvSpPr>
            <a:spLocks noGrp="1"/>
          </p:cNvSpPr>
          <p:nvPr>
            <p:ph type="title"/>
          </p:nvPr>
        </p:nvSpPr>
        <p:spPr/>
        <p:txBody>
          <a:bodyPr>
            <a:normAutofit/>
          </a:bodyPr>
          <a:lstStyle/>
          <a:p>
            <a:r>
              <a:rPr kumimoji="1" lang="en-US" altLang="zh-CN" dirty="0">
                <a:ea typeface="等线 Light"/>
              </a:rPr>
              <a:t>Why SCAPY?</a:t>
            </a:r>
            <a:endParaRPr kumimoji="1" lang="zh-CN" altLang="en-US" dirty="0">
              <a:ea typeface="等线 Light"/>
            </a:endParaRPr>
          </a:p>
        </p:txBody>
      </p:sp>
      <p:sp>
        <p:nvSpPr>
          <p:cNvPr id="3" name="内容占位符 2">
            <a:extLst>
              <a:ext uri="{FF2B5EF4-FFF2-40B4-BE49-F238E27FC236}">
                <a16:creationId xmlns:a16="http://schemas.microsoft.com/office/drawing/2014/main" id="{09316995-E8E2-BB4C-A1E4-662D81180907}"/>
              </a:ext>
            </a:extLst>
          </p:cNvPr>
          <p:cNvSpPr>
            <a:spLocks noGrp="1"/>
          </p:cNvSpPr>
          <p:nvPr>
            <p:ph idx="1"/>
          </p:nvPr>
        </p:nvSpPr>
        <p:spPr>
          <a:xfrm>
            <a:off x="5659512" y="2067836"/>
            <a:ext cx="5940555" cy="4339613"/>
          </a:xfrm>
        </p:spPr>
        <p:txBody>
          <a:bodyPr>
            <a:normAutofit/>
          </a:bodyPr>
          <a:lstStyle/>
          <a:p>
            <a:pPr marL="0" indent="0">
              <a:buNone/>
            </a:pPr>
            <a:r>
              <a:rPr lang="en-US" altLang="zh-CN" dirty="0">
                <a:solidFill>
                  <a:schemeClr val="tx1"/>
                </a:solidFill>
                <a:ea typeface="等线"/>
                <a:cs typeface="Times New Roman"/>
              </a:rPr>
              <a:t>Other tool problems: </a:t>
            </a:r>
            <a:endParaRPr lang="zh-CN" altLang="en-US" dirty="0">
              <a:solidFill>
                <a:schemeClr val="tx1"/>
              </a:solidFill>
              <a:cs typeface="Times New Roman"/>
            </a:endParaRPr>
          </a:p>
          <a:p>
            <a:r>
              <a:rPr lang="en-US" dirty="0">
                <a:solidFill>
                  <a:schemeClr val="tx1"/>
                </a:solidFill>
                <a:ea typeface="等线"/>
                <a:cs typeface="Times New Roman"/>
              </a:rPr>
              <a:t>won’t build something the author did not imagine</a:t>
            </a:r>
            <a:endParaRPr lang="en-US" altLang="zh-CN" dirty="0">
              <a:solidFill>
                <a:schemeClr val="tx1"/>
              </a:solidFill>
              <a:ea typeface="等线"/>
              <a:cs typeface="Times New Roman"/>
            </a:endParaRPr>
          </a:p>
          <a:p>
            <a:r>
              <a:rPr lang="zh-CN" dirty="0">
                <a:solidFill>
                  <a:schemeClr val="tx1"/>
                </a:solidFill>
                <a:ea typeface="等线"/>
                <a:cs typeface="Times New Roman"/>
              </a:rPr>
              <a:t>usually confuse decoding and interpreting</a:t>
            </a:r>
            <a:endParaRPr lang="zh-CN" altLang="en-US" dirty="0">
              <a:solidFill>
                <a:schemeClr val="tx1"/>
              </a:solidFill>
              <a:ea typeface="等线"/>
              <a:cs typeface="Times New Roman"/>
            </a:endParaRPr>
          </a:p>
          <a:p>
            <a:r>
              <a:rPr lang="en-US" altLang="zh-CN" dirty="0">
                <a:solidFill>
                  <a:schemeClr val="tx1"/>
                </a:solidFill>
                <a:ea typeface="等线"/>
                <a:cs typeface="Times New Roman"/>
              </a:rPr>
              <a:t>combining</a:t>
            </a:r>
            <a:r>
              <a:rPr lang="zh-CN" dirty="0">
                <a:solidFill>
                  <a:schemeClr val="tx1"/>
                </a:solidFill>
                <a:ea typeface="等线"/>
                <a:cs typeface="Times New Roman"/>
              </a:rPr>
              <a:t> </a:t>
            </a:r>
            <a:r>
              <a:rPr lang="en-US" altLang="zh-CN" dirty="0">
                <a:solidFill>
                  <a:schemeClr val="tx1"/>
                </a:solidFill>
                <a:ea typeface="等线"/>
                <a:cs typeface="Times New Roman"/>
              </a:rPr>
              <a:t>technics</a:t>
            </a:r>
            <a:r>
              <a:rPr lang="zh-CN" dirty="0">
                <a:solidFill>
                  <a:schemeClr val="tx1"/>
                </a:solidFill>
                <a:ea typeface="等线"/>
                <a:cs typeface="Times New Roman"/>
              </a:rPr>
              <a:t> </a:t>
            </a:r>
            <a:r>
              <a:rPr lang="en-US" altLang="zh-CN" dirty="0">
                <a:solidFill>
                  <a:schemeClr val="tx1"/>
                </a:solidFill>
                <a:ea typeface="等线"/>
                <a:cs typeface="Times New Roman"/>
              </a:rPr>
              <a:t>is</a:t>
            </a:r>
            <a:r>
              <a:rPr lang="zh-CN" dirty="0">
                <a:solidFill>
                  <a:schemeClr val="tx1"/>
                </a:solidFill>
                <a:ea typeface="等线"/>
                <a:cs typeface="Times New Roman"/>
              </a:rPr>
              <a:t> </a:t>
            </a:r>
            <a:r>
              <a:rPr lang="en-US" altLang="zh-CN" dirty="0">
                <a:solidFill>
                  <a:schemeClr val="tx1"/>
                </a:solidFill>
                <a:ea typeface="等线"/>
                <a:cs typeface="Times New Roman"/>
              </a:rPr>
              <a:t>not</a:t>
            </a:r>
            <a:r>
              <a:rPr lang="zh-CN" dirty="0">
                <a:solidFill>
                  <a:schemeClr val="tx1"/>
                </a:solidFill>
                <a:ea typeface="等线"/>
                <a:cs typeface="Times New Roman"/>
              </a:rPr>
              <a:t> </a:t>
            </a:r>
            <a:r>
              <a:rPr lang="en-US" altLang="zh-CN" dirty="0">
                <a:solidFill>
                  <a:schemeClr val="tx1"/>
                </a:solidFill>
                <a:ea typeface="等线"/>
                <a:cs typeface="Times New Roman"/>
              </a:rPr>
              <a:t>possible</a:t>
            </a:r>
            <a:endParaRPr lang="zh-CN" altLang="en-US" dirty="0">
              <a:solidFill>
                <a:schemeClr val="tx1"/>
              </a:solidFill>
              <a:ea typeface="等线"/>
              <a:cs typeface="Times New Roman"/>
            </a:endParaRPr>
          </a:p>
          <a:p>
            <a:r>
              <a:rPr lang="en-US" dirty="0">
                <a:solidFill>
                  <a:schemeClr val="tx1"/>
                </a:solidFill>
                <a:ea typeface="等线"/>
                <a:cs typeface="Times New Roman"/>
              </a:rPr>
              <a:t>partially decode what they receive</a:t>
            </a:r>
            <a:endParaRPr lang="en-US" altLang="zh-CN" dirty="0">
              <a:solidFill>
                <a:schemeClr val="tx1"/>
              </a:solidFill>
              <a:ea typeface="等线"/>
              <a:cs typeface="Times New Roman"/>
            </a:endParaRPr>
          </a:p>
          <a:p>
            <a:endParaRPr lang="en-US" dirty="0">
              <a:ea typeface="等线"/>
            </a:endParaRPr>
          </a:p>
          <a:p>
            <a:endParaRPr lang="en-US" altLang="zh-CN" dirty="0">
              <a:ea typeface="等线"/>
            </a:endParaRPr>
          </a:p>
          <a:p>
            <a:endParaRPr lang="en-US" altLang="zh-CN" dirty="0">
              <a:ea typeface="等线"/>
            </a:endParaRPr>
          </a:p>
          <a:p>
            <a:endParaRPr lang="en-US" altLang="zh-CN" dirty="0">
              <a:ea typeface="等线"/>
            </a:endParaRPr>
          </a:p>
          <a:p>
            <a:endParaRPr lang="en" altLang="zh-CN" dirty="0"/>
          </a:p>
        </p:txBody>
      </p:sp>
      <p:pic>
        <p:nvPicPr>
          <p:cNvPr id="4" name="图片 4">
            <a:extLst>
              <a:ext uri="{FF2B5EF4-FFF2-40B4-BE49-F238E27FC236}">
                <a16:creationId xmlns:a16="http://schemas.microsoft.com/office/drawing/2014/main" id="{AB37E5BF-3BC6-44F7-B67C-9E221E3D2B43}"/>
              </a:ext>
            </a:extLst>
          </p:cNvPr>
          <p:cNvPicPr>
            <a:picLocks noChangeAspect="1"/>
          </p:cNvPicPr>
          <p:nvPr/>
        </p:nvPicPr>
        <p:blipFill rotWithShape="1">
          <a:blip r:embed="rId3"/>
          <a:srcRect b="4569"/>
          <a:stretch/>
        </p:blipFill>
        <p:spPr>
          <a:xfrm>
            <a:off x="304800" y="2216975"/>
            <a:ext cx="4960443" cy="2106541"/>
          </a:xfrm>
          <a:prstGeom prst="rect">
            <a:avLst/>
          </a:prstGeom>
        </p:spPr>
      </p:pic>
      <p:pic>
        <p:nvPicPr>
          <p:cNvPr id="5" name="图片 5">
            <a:extLst>
              <a:ext uri="{FF2B5EF4-FFF2-40B4-BE49-F238E27FC236}">
                <a16:creationId xmlns:a16="http://schemas.microsoft.com/office/drawing/2014/main" id="{EE9E8E4D-2B0D-4BCA-9504-B5AE542B9FA3}"/>
              </a:ext>
            </a:extLst>
          </p:cNvPr>
          <p:cNvPicPr>
            <a:picLocks noChangeAspect="1"/>
          </p:cNvPicPr>
          <p:nvPr/>
        </p:nvPicPr>
        <p:blipFill>
          <a:blip r:embed="rId4"/>
          <a:stretch>
            <a:fillRect/>
          </a:stretch>
        </p:blipFill>
        <p:spPr>
          <a:xfrm>
            <a:off x="9179983" y="219895"/>
            <a:ext cx="1619250" cy="1571625"/>
          </a:xfrm>
          <a:prstGeom prst="rect">
            <a:avLst/>
          </a:prstGeom>
        </p:spPr>
      </p:pic>
      <p:sp>
        <p:nvSpPr>
          <p:cNvPr id="6" name="文本框 5">
            <a:extLst>
              <a:ext uri="{FF2B5EF4-FFF2-40B4-BE49-F238E27FC236}">
                <a16:creationId xmlns:a16="http://schemas.microsoft.com/office/drawing/2014/main" id="{0C10383D-A2EC-4A0E-B5AA-ACC588FA1A70}"/>
              </a:ext>
            </a:extLst>
          </p:cNvPr>
          <p:cNvSpPr txBox="1"/>
          <p:nvPr/>
        </p:nvSpPr>
        <p:spPr>
          <a:xfrm>
            <a:off x="1137624" y="5162355"/>
            <a:ext cx="10236200" cy="646331"/>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zh-CN" altLang="en-US" dirty="0">
                <a:solidFill>
                  <a:schemeClr val="bg2">
                    <a:lumMod val="25000"/>
                    <a:lumOff val="75000"/>
                  </a:schemeClr>
                </a:solidFill>
                <a:ea typeface="等线"/>
              </a:rPr>
              <a:t>Sniffing tools: dsniff, net2pcap.                 Forging tools: packeth,         Testing tools: ping, hping2</a:t>
            </a:r>
          </a:p>
          <a:p>
            <a:r>
              <a:rPr lang="zh-CN" altLang="en-US" dirty="0">
                <a:solidFill>
                  <a:schemeClr val="bg2">
                    <a:lumMod val="25000"/>
                    <a:lumOff val="75000"/>
                  </a:schemeClr>
                </a:solidFill>
                <a:ea typeface="等线"/>
              </a:rPr>
              <a:t>Scanning tools: nmap.                  Fingerprinting tools: xprobe.       Attacking tools: hunt</a:t>
            </a:r>
          </a:p>
        </p:txBody>
      </p:sp>
    </p:spTree>
    <p:extLst>
      <p:ext uri="{BB962C8B-B14F-4D97-AF65-F5344CB8AC3E}">
        <p14:creationId xmlns:p14="http://schemas.microsoft.com/office/powerpoint/2010/main" val="32292645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04076D-5B78-48B4-89C6-7FD06D9D8E40}"/>
              </a:ext>
            </a:extLst>
          </p:cNvPr>
          <p:cNvSpPr>
            <a:spLocks noGrp="1"/>
          </p:cNvSpPr>
          <p:nvPr>
            <p:ph type="title"/>
          </p:nvPr>
        </p:nvSpPr>
        <p:spPr>
          <a:xfrm>
            <a:off x="1451579" y="1019442"/>
            <a:ext cx="9603275" cy="834312"/>
          </a:xfrm>
        </p:spPr>
        <p:txBody>
          <a:bodyPr/>
          <a:lstStyle/>
          <a:p>
            <a:r>
              <a:rPr lang="zh-CN" altLang="en-US">
                <a:ea typeface="等线 Light"/>
              </a:rPr>
              <a:t>For Who  </a:t>
            </a:r>
            <a:endParaRPr lang="zh-CN" altLang="en-US"/>
          </a:p>
        </p:txBody>
      </p:sp>
      <p:sp>
        <p:nvSpPr>
          <p:cNvPr id="3" name="内容占位符 2">
            <a:extLst>
              <a:ext uri="{FF2B5EF4-FFF2-40B4-BE49-F238E27FC236}">
                <a16:creationId xmlns:a16="http://schemas.microsoft.com/office/drawing/2014/main" id="{BA81B0E1-D50C-46D2-88CE-D433B341230E}"/>
              </a:ext>
            </a:extLst>
          </p:cNvPr>
          <p:cNvSpPr>
            <a:spLocks noGrp="1"/>
          </p:cNvSpPr>
          <p:nvPr>
            <p:ph idx="1"/>
          </p:nvPr>
        </p:nvSpPr>
        <p:spPr>
          <a:xfrm>
            <a:off x="1373425" y="1859424"/>
            <a:ext cx="9740044" cy="3958613"/>
          </a:xfrm>
        </p:spPr>
        <p:txBody>
          <a:bodyPr>
            <a:normAutofit fontScale="77500" lnSpcReduction="20000"/>
          </a:bodyPr>
          <a:lstStyle/>
          <a:p>
            <a:r>
              <a:rPr lang="zh-CN" altLang="en-US" b="1" dirty="0">
                <a:latin typeface="Times New Roman"/>
                <a:ea typeface="等线"/>
                <a:cs typeface="Times New Roman"/>
              </a:rPr>
              <a:t>For who : </a:t>
            </a:r>
            <a:endParaRPr lang="zh-CN" altLang="en-US" b="1" dirty="0">
              <a:latin typeface="Times New Roman"/>
              <a:ea typeface="等线" panose="02010600030101010101" pitchFamily="2" charset="-122"/>
              <a:cs typeface="Times New Roman"/>
            </a:endParaRPr>
          </a:p>
          <a:p>
            <a:pPr marL="0" indent="0">
              <a:buNone/>
            </a:pPr>
            <a:r>
              <a:rPr lang="zh-CN" altLang="en-US" dirty="0">
                <a:latin typeface="Times New Roman"/>
                <a:ea typeface="等线"/>
                <a:cs typeface="Times New Roman"/>
              </a:rPr>
              <a:t>        </a:t>
            </a:r>
            <a:r>
              <a:rPr lang="zh-CN" dirty="0">
                <a:latin typeface="Times New Roman"/>
                <a:ea typeface="等线"/>
                <a:cs typeface="Times New Roman"/>
              </a:rPr>
              <a:t>Gaining an in depth knowledge of the TCP/IP stack</a:t>
            </a:r>
            <a:r>
              <a:rPr lang="zh-CN" altLang="en-US" dirty="0">
                <a:latin typeface="Times New Roman"/>
                <a:ea typeface="等线"/>
                <a:cs typeface="Times New Roman"/>
              </a:rPr>
              <a:t> </a:t>
            </a:r>
          </a:p>
          <a:p>
            <a:pPr marL="0" indent="0">
              <a:buNone/>
            </a:pPr>
            <a:r>
              <a:rPr lang="zh-CN" altLang="en-US" dirty="0">
                <a:latin typeface="Times New Roman"/>
                <a:ea typeface="等线"/>
                <a:cs typeface="Times New Roman"/>
              </a:rPr>
              <a:t>        </a:t>
            </a:r>
            <a:r>
              <a:rPr lang="zh-CN" dirty="0">
                <a:latin typeface="Times New Roman"/>
                <a:ea typeface="等线"/>
                <a:cs typeface="Times New Roman"/>
              </a:rPr>
              <a:t>Great tool</a:t>
            </a:r>
            <a:r>
              <a:rPr lang="zh-CN" altLang="en-US" dirty="0">
                <a:latin typeface="Times New Roman"/>
                <a:ea typeface="等线"/>
                <a:cs typeface="Times New Roman"/>
              </a:rPr>
              <a:t> </a:t>
            </a:r>
            <a:r>
              <a:rPr lang="zh-CN" dirty="0">
                <a:latin typeface="Times New Roman"/>
                <a:ea typeface="等线"/>
                <a:cs typeface="Times New Roman"/>
              </a:rPr>
              <a:t>for security/network analysts and testers</a:t>
            </a:r>
            <a:endParaRPr lang="zh-CN" altLang="en-US" dirty="0">
              <a:latin typeface="Times New Roman"/>
              <a:ea typeface="等线"/>
              <a:cs typeface="Times New Roman"/>
            </a:endParaRPr>
          </a:p>
          <a:p>
            <a:pPr marL="0" indent="0">
              <a:buNone/>
            </a:pPr>
            <a:r>
              <a:rPr lang="zh-CN" dirty="0">
                <a:latin typeface="Times New Roman"/>
                <a:ea typeface="等线"/>
                <a:cs typeface="Times New Roman"/>
              </a:rPr>
              <a:t>       </a:t>
            </a:r>
            <a:r>
              <a:rPr lang="zh-CN" altLang="en-US" dirty="0">
                <a:latin typeface="Times New Roman"/>
                <a:ea typeface="等线"/>
                <a:cs typeface="Times New Roman"/>
              </a:rPr>
              <a:t> Attackers </a:t>
            </a:r>
            <a:endParaRPr lang="zh-CN" dirty="0">
              <a:latin typeface="Times New Roman"/>
              <a:ea typeface="等线"/>
              <a:cs typeface="Times New Roman"/>
            </a:endParaRPr>
          </a:p>
          <a:p>
            <a:pPr marL="0" indent="0">
              <a:buNone/>
            </a:pPr>
            <a:endParaRPr lang="zh-CN" altLang="en-US" dirty="0">
              <a:latin typeface="Times New Roman"/>
              <a:ea typeface="等线"/>
              <a:cs typeface="Times New Roman"/>
            </a:endParaRPr>
          </a:p>
          <a:p>
            <a:pPr>
              <a:lnSpc>
                <a:spcPct val="110000"/>
              </a:lnSpc>
            </a:pPr>
            <a:r>
              <a:rPr lang="en-US" altLang="zh-CN" b="1" dirty="0">
                <a:latin typeface="Times New Roman"/>
                <a:ea typeface="等线"/>
                <a:cs typeface="Times New Roman"/>
              </a:rPr>
              <a:t>Some</a:t>
            </a:r>
            <a:r>
              <a:rPr lang="zh-CN" b="1" dirty="0">
                <a:latin typeface="Times New Roman"/>
                <a:ea typeface="等线"/>
                <a:cs typeface="Times New Roman"/>
              </a:rPr>
              <a:t> </a:t>
            </a:r>
            <a:r>
              <a:rPr lang="en-US" altLang="zh-CN" b="1" dirty="0">
                <a:latin typeface="Times New Roman"/>
                <a:ea typeface="等线"/>
                <a:cs typeface="Times New Roman"/>
              </a:rPr>
              <a:t>supported</a:t>
            </a:r>
            <a:r>
              <a:rPr lang="zh-CN" b="1" dirty="0">
                <a:latin typeface="Times New Roman"/>
                <a:ea typeface="等线"/>
                <a:cs typeface="Times New Roman"/>
              </a:rPr>
              <a:t> </a:t>
            </a:r>
            <a:r>
              <a:rPr lang="en-US" altLang="zh-CN" b="1" dirty="0">
                <a:latin typeface="Times New Roman"/>
                <a:ea typeface="等线"/>
                <a:cs typeface="Times New Roman"/>
              </a:rPr>
              <a:t>protocols:</a:t>
            </a:r>
            <a:endParaRPr lang="zh-CN" dirty="0">
              <a:latin typeface="Times New Roman"/>
              <a:ea typeface="等线"/>
              <a:cs typeface="Times New Roman"/>
            </a:endParaRPr>
          </a:p>
          <a:p>
            <a:pPr>
              <a:lnSpc>
                <a:spcPct val="110000"/>
              </a:lnSpc>
            </a:pPr>
            <a:r>
              <a:rPr lang="en-US" altLang="zh-CN" dirty="0">
                <a:latin typeface="Times New Roman"/>
                <a:ea typeface="等线"/>
                <a:cs typeface="Times New Roman"/>
              </a:rPr>
              <a:t>ARP,</a:t>
            </a:r>
            <a:r>
              <a:rPr lang="zh-CN" dirty="0">
                <a:latin typeface="Times New Roman"/>
                <a:ea typeface="等线"/>
                <a:cs typeface="Times New Roman"/>
              </a:rPr>
              <a:t> </a:t>
            </a:r>
            <a:r>
              <a:rPr lang="en-US" altLang="zh-CN" dirty="0">
                <a:latin typeface="Times New Roman"/>
                <a:ea typeface="等线"/>
                <a:cs typeface="Times New Roman"/>
              </a:rPr>
              <a:t>DHCP,</a:t>
            </a:r>
            <a:r>
              <a:rPr lang="zh-CN" dirty="0">
                <a:latin typeface="Times New Roman"/>
                <a:ea typeface="等线"/>
                <a:cs typeface="Times New Roman"/>
              </a:rPr>
              <a:t> </a:t>
            </a:r>
            <a:r>
              <a:rPr lang="en-US" altLang="zh-CN" dirty="0">
                <a:latin typeface="Times New Roman"/>
                <a:ea typeface="等线"/>
                <a:cs typeface="Times New Roman"/>
              </a:rPr>
              <a:t>DNS,</a:t>
            </a:r>
            <a:r>
              <a:rPr lang="zh-CN" dirty="0">
                <a:latin typeface="Times New Roman"/>
                <a:ea typeface="等线"/>
                <a:cs typeface="Times New Roman"/>
              </a:rPr>
              <a:t> </a:t>
            </a:r>
            <a:r>
              <a:rPr lang="en-US" altLang="zh-CN" dirty="0">
                <a:latin typeface="Times New Roman"/>
                <a:ea typeface="等线"/>
                <a:cs typeface="Times New Roman"/>
              </a:rPr>
              <a:t>802.11,</a:t>
            </a:r>
            <a:r>
              <a:rPr lang="zh-CN" dirty="0">
                <a:latin typeface="Times New Roman"/>
                <a:ea typeface="等线"/>
                <a:cs typeface="Times New Roman"/>
              </a:rPr>
              <a:t> </a:t>
            </a:r>
            <a:r>
              <a:rPr lang="en-US" altLang="zh-CN" dirty="0">
                <a:latin typeface="Times New Roman"/>
                <a:ea typeface="等线"/>
                <a:cs typeface="Times New Roman"/>
              </a:rPr>
              <a:t>WEP,</a:t>
            </a:r>
            <a:r>
              <a:rPr lang="zh-CN" dirty="0">
                <a:latin typeface="Times New Roman"/>
                <a:ea typeface="等线"/>
                <a:cs typeface="Times New Roman"/>
              </a:rPr>
              <a:t> </a:t>
            </a:r>
            <a:r>
              <a:rPr lang="en-US" altLang="zh-CN" dirty="0">
                <a:latin typeface="Times New Roman"/>
                <a:ea typeface="等线"/>
                <a:cs typeface="Times New Roman"/>
              </a:rPr>
              <a:t>802.3,</a:t>
            </a:r>
            <a:r>
              <a:rPr lang="zh-CN" dirty="0">
                <a:latin typeface="Times New Roman"/>
                <a:ea typeface="等线"/>
                <a:cs typeface="Times New Roman"/>
              </a:rPr>
              <a:t> </a:t>
            </a:r>
            <a:r>
              <a:rPr lang="en-US" altLang="zh-CN" dirty="0">
                <a:latin typeface="Times New Roman"/>
                <a:ea typeface="等线"/>
                <a:cs typeface="Times New Roman"/>
              </a:rPr>
              <a:t>Ethernet,</a:t>
            </a:r>
            <a:r>
              <a:rPr lang="zh-CN" dirty="0">
                <a:latin typeface="Times New Roman"/>
                <a:ea typeface="等线"/>
                <a:cs typeface="Times New Roman"/>
              </a:rPr>
              <a:t> </a:t>
            </a:r>
            <a:r>
              <a:rPr lang="en-US" altLang="zh-CN" dirty="0">
                <a:latin typeface="Times New Roman"/>
                <a:ea typeface="等线"/>
                <a:cs typeface="Times New Roman"/>
              </a:rPr>
              <a:t>802.1q,</a:t>
            </a:r>
            <a:r>
              <a:rPr lang="zh-CN" dirty="0">
                <a:latin typeface="Times New Roman"/>
                <a:ea typeface="等线"/>
                <a:cs typeface="Times New Roman"/>
              </a:rPr>
              <a:t> </a:t>
            </a:r>
            <a:r>
              <a:rPr lang="en-US" altLang="zh-CN" dirty="0">
                <a:latin typeface="Times New Roman"/>
                <a:ea typeface="等线"/>
                <a:cs typeface="Times New Roman"/>
              </a:rPr>
              <a:t>L2CAP,</a:t>
            </a:r>
            <a:r>
              <a:rPr lang="zh-CN" dirty="0">
                <a:latin typeface="Times New Roman"/>
                <a:ea typeface="等线"/>
                <a:cs typeface="Times New Roman"/>
              </a:rPr>
              <a:t> </a:t>
            </a:r>
            <a:r>
              <a:rPr lang="en-US" altLang="zh-CN" dirty="0">
                <a:latin typeface="Times New Roman"/>
                <a:ea typeface="等线"/>
                <a:cs typeface="Times New Roman"/>
              </a:rPr>
              <a:t>LLC,</a:t>
            </a:r>
            <a:r>
              <a:rPr lang="zh-CN" dirty="0">
                <a:latin typeface="Times New Roman"/>
                <a:ea typeface="等线"/>
                <a:cs typeface="Times New Roman"/>
              </a:rPr>
              <a:t> </a:t>
            </a:r>
            <a:r>
              <a:rPr lang="en-US" altLang="zh-CN" dirty="0">
                <a:latin typeface="Times New Roman"/>
                <a:ea typeface="等线"/>
                <a:cs typeface="Times New Roman"/>
              </a:rPr>
              <a:t>SNAP,  </a:t>
            </a:r>
            <a:r>
              <a:rPr lang="zh-CN" altLang="en-US" dirty="0">
                <a:latin typeface="Times New Roman"/>
                <a:ea typeface="等线"/>
                <a:cs typeface="Times New Roman"/>
              </a:rPr>
              <a:t> </a:t>
            </a:r>
            <a:r>
              <a:rPr lang="en-US" altLang="zh-CN" dirty="0">
                <a:latin typeface="Times New Roman"/>
                <a:ea typeface="等线"/>
                <a:cs typeface="Times New Roman"/>
              </a:rPr>
              <a:t>EAP,</a:t>
            </a:r>
            <a:r>
              <a:rPr lang="zh-CN" dirty="0">
                <a:latin typeface="Times New Roman"/>
                <a:ea typeface="等线"/>
                <a:cs typeface="Times New Roman"/>
              </a:rPr>
              <a:t> </a:t>
            </a:r>
            <a:r>
              <a:rPr lang="en-US" altLang="zh-CN" dirty="0">
                <a:latin typeface="Times New Roman"/>
                <a:ea typeface="等线"/>
                <a:cs typeface="Times New Roman"/>
              </a:rPr>
              <a:t>HSRP,</a:t>
            </a:r>
            <a:r>
              <a:rPr lang="zh-CN" dirty="0">
                <a:latin typeface="Times New Roman"/>
                <a:ea typeface="等线"/>
                <a:cs typeface="Times New Roman"/>
              </a:rPr>
              <a:t> </a:t>
            </a:r>
            <a:r>
              <a:rPr lang="en-US" altLang="zh-CN" dirty="0">
                <a:latin typeface="Times New Roman"/>
                <a:ea typeface="等线"/>
                <a:cs typeface="Times New Roman"/>
              </a:rPr>
              <a:t>IP,</a:t>
            </a:r>
            <a:r>
              <a:rPr lang="zh-CN" dirty="0">
                <a:latin typeface="Times New Roman"/>
                <a:ea typeface="等线"/>
                <a:cs typeface="Times New Roman"/>
              </a:rPr>
              <a:t> </a:t>
            </a:r>
            <a:r>
              <a:rPr lang="en-US" altLang="zh-CN" dirty="0">
                <a:latin typeface="Times New Roman"/>
                <a:ea typeface="等线"/>
                <a:cs typeface="Times New Roman"/>
              </a:rPr>
              <a:t>UDP,</a:t>
            </a:r>
            <a:r>
              <a:rPr lang="zh-CN" dirty="0">
                <a:latin typeface="Times New Roman"/>
                <a:ea typeface="等线"/>
                <a:cs typeface="Times New Roman"/>
              </a:rPr>
              <a:t> </a:t>
            </a:r>
            <a:r>
              <a:rPr lang="en-US" altLang="zh-CN" dirty="0">
                <a:latin typeface="Times New Roman"/>
                <a:ea typeface="等线"/>
                <a:cs typeface="Times New Roman"/>
              </a:rPr>
              <a:t>TCP,</a:t>
            </a:r>
            <a:r>
              <a:rPr lang="zh-CN" dirty="0">
                <a:latin typeface="Times New Roman"/>
                <a:ea typeface="等线"/>
                <a:cs typeface="Times New Roman"/>
              </a:rPr>
              <a:t>  </a:t>
            </a:r>
            <a:r>
              <a:rPr lang="en-US" altLang="zh-CN" dirty="0">
                <a:latin typeface="Times New Roman"/>
                <a:ea typeface="等线"/>
                <a:cs typeface="Times New Roman"/>
              </a:rPr>
              <a:t>.</a:t>
            </a:r>
            <a:r>
              <a:rPr lang="zh-CN" dirty="0">
                <a:latin typeface="Times New Roman"/>
                <a:ea typeface="等线"/>
                <a:cs typeface="Times New Roman"/>
              </a:rPr>
              <a:t> </a:t>
            </a:r>
            <a:r>
              <a:rPr lang="en-US" altLang="zh-CN" dirty="0">
                <a:latin typeface="Times New Roman"/>
                <a:ea typeface="等线"/>
                <a:cs typeface="Times New Roman"/>
              </a:rPr>
              <a:t>.</a:t>
            </a:r>
            <a:r>
              <a:rPr lang="zh-CN" dirty="0">
                <a:latin typeface="Times New Roman"/>
                <a:ea typeface="等线"/>
                <a:cs typeface="Times New Roman"/>
              </a:rPr>
              <a:t> </a:t>
            </a:r>
            <a:r>
              <a:rPr lang="en-US" altLang="zh-CN" dirty="0">
                <a:latin typeface="Times New Roman"/>
                <a:ea typeface="等线"/>
                <a:cs typeface="Times New Roman"/>
              </a:rPr>
              <a:t>.</a:t>
            </a:r>
            <a:endParaRPr lang="zh-CN" dirty="0">
              <a:latin typeface="Times New Roman"/>
              <a:ea typeface="等线"/>
              <a:cs typeface="Times New Roman"/>
            </a:endParaRPr>
          </a:p>
          <a:p>
            <a:pPr>
              <a:lnSpc>
                <a:spcPct val="110000"/>
              </a:lnSpc>
            </a:pPr>
            <a:endParaRPr lang="en-US" altLang="zh-CN" dirty="0">
              <a:latin typeface="Times New Roman"/>
              <a:ea typeface="等线"/>
              <a:cs typeface="Times New Roman"/>
            </a:endParaRPr>
          </a:p>
          <a:p>
            <a:pPr>
              <a:lnSpc>
                <a:spcPct val="110000"/>
              </a:lnSpc>
            </a:pPr>
            <a:r>
              <a:rPr lang="en-US" altLang="zh-CN" b="1" dirty="0">
                <a:latin typeface="Times New Roman"/>
                <a:ea typeface="等线"/>
                <a:cs typeface="Times New Roman"/>
              </a:rPr>
              <a:t>Some</a:t>
            </a:r>
            <a:r>
              <a:rPr lang="zh-CN" b="1" dirty="0">
                <a:latin typeface="Times New Roman"/>
                <a:ea typeface="等线"/>
                <a:cs typeface="Times New Roman"/>
              </a:rPr>
              <a:t> </a:t>
            </a:r>
            <a:r>
              <a:rPr lang="en-US" altLang="zh-CN" b="1" dirty="0">
                <a:latin typeface="Times New Roman"/>
                <a:ea typeface="等线"/>
                <a:cs typeface="Times New Roman"/>
              </a:rPr>
              <a:t>applications:</a:t>
            </a:r>
            <a:endParaRPr lang="zh-CN" dirty="0">
              <a:latin typeface="Times New Roman"/>
              <a:ea typeface="等线"/>
              <a:cs typeface="Times New Roman"/>
            </a:endParaRPr>
          </a:p>
          <a:p>
            <a:pPr>
              <a:lnSpc>
                <a:spcPct val="110000"/>
              </a:lnSpc>
            </a:pPr>
            <a:r>
              <a:rPr lang="en-US" altLang="zh-CN" dirty="0">
                <a:latin typeface="Times New Roman"/>
                <a:ea typeface="等线"/>
                <a:cs typeface="Times New Roman"/>
              </a:rPr>
              <a:t>ARP</a:t>
            </a:r>
            <a:r>
              <a:rPr lang="zh-CN" dirty="0">
                <a:latin typeface="Times New Roman"/>
                <a:ea typeface="等线"/>
                <a:cs typeface="Times New Roman"/>
              </a:rPr>
              <a:t> </a:t>
            </a:r>
            <a:r>
              <a:rPr lang="en-US" altLang="zh-CN" dirty="0">
                <a:latin typeface="Times New Roman"/>
                <a:ea typeface="等线"/>
                <a:cs typeface="Times New Roman"/>
              </a:rPr>
              <a:t>cache</a:t>
            </a:r>
            <a:r>
              <a:rPr lang="zh-CN" dirty="0">
                <a:latin typeface="Times New Roman"/>
                <a:ea typeface="等线"/>
                <a:cs typeface="Times New Roman"/>
              </a:rPr>
              <a:t> </a:t>
            </a:r>
            <a:r>
              <a:rPr lang="en-US" altLang="zh-CN" dirty="0">
                <a:latin typeface="Times New Roman"/>
                <a:ea typeface="等线"/>
                <a:cs typeface="Times New Roman"/>
              </a:rPr>
              <a:t>poisoning,</a:t>
            </a:r>
            <a:r>
              <a:rPr lang="zh-CN" dirty="0">
                <a:latin typeface="Times New Roman"/>
                <a:ea typeface="等线"/>
                <a:cs typeface="Times New Roman"/>
              </a:rPr>
              <a:t> </a:t>
            </a:r>
            <a:r>
              <a:rPr lang="en-US" altLang="zh-CN" dirty="0">
                <a:latin typeface="Times New Roman"/>
                <a:ea typeface="等线"/>
                <a:cs typeface="Times New Roman"/>
              </a:rPr>
              <a:t>VLAN</a:t>
            </a:r>
            <a:r>
              <a:rPr lang="zh-CN" dirty="0">
                <a:latin typeface="Times New Roman"/>
                <a:ea typeface="等线"/>
                <a:cs typeface="Times New Roman"/>
              </a:rPr>
              <a:t> </a:t>
            </a:r>
            <a:r>
              <a:rPr lang="en-US" altLang="zh-CN" dirty="0">
                <a:latin typeface="Times New Roman"/>
                <a:ea typeface="等线"/>
                <a:cs typeface="Times New Roman"/>
              </a:rPr>
              <a:t>hopping,</a:t>
            </a:r>
            <a:r>
              <a:rPr lang="zh-CN" dirty="0">
                <a:latin typeface="Times New Roman"/>
                <a:ea typeface="等线"/>
                <a:cs typeface="Times New Roman"/>
              </a:rPr>
              <a:t> </a:t>
            </a:r>
            <a:r>
              <a:rPr lang="en-US" altLang="zh-CN" dirty="0">
                <a:latin typeface="Times New Roman"/>
                <a:ea typeface="等线"/>
                <a:cs typeface="Times New Roman"/>
              </a:rPr>
              <a:t>DNS</a:t>
            </a:r>
            <a:r>
              <a:rPr lang="zh-CN" dirty="0">
                <a:latin typeface="Times New Roman"/>
                <a:ea typeface="等线"/>
                <a:cs typeface="Times New Roman"/>
              </a:rPr>
              <a:t> </a:t>
            </a:r>
            <a:r>
              <a:rPr lang="en-US" altLang="zh-CN" dirty="0">
                <a:latin typeface="Times New Roman"/>
                <a:ea typeface="等线"/>
                <a:cs typeface="Times New Roman"/>
              </a:rPr>
              <a:t>spoofing,</a:t>
            </a:r>
            <a:r>
              <a:rPr lang="zh-CN" dirty="0">
                <a:latin typeface="Times New Roman"/>
                <a:ea typeface="等线"/>
                <a:cs typeface="Times New Roman"/>
              </a:rPr>
              <a:t> </a:t>
            </a:r>
            <a:r>
              <a:rPr lang="en-US" altLang="zh-CN" dirty="0">
                <a:latin typeface="Times New Roman"/>
                <a:ea typeface="等线"/>
                <a:cs typeface="Times New Roman"/>
              </a:rPr>
              <a:t>OS</a:t>
            </a:r>
            <a:r>
              <a:rPr lang="zh-CN" dirty="0">
                <a:latin typeface="Times New Roman"/>
                <a:ea typeface="等线"/>
                <a:cs typeface="Times New Roman"/>
              </a:rPr>
              <a:t> </a:t>
            </a:r>
            <a:r>
              <a:rPr lang="en-US" altLang="zh-CN" dirty="0">
                <a:latin typeface="Times New Roman"/>
                <a:ea typeface="等线"/>
                <a:cs typeface="Times New Roman"/>
              </a:rPr>
              <a:t>fingerprinting,</a:t>
            </a:r>
            <a:r>
              <a:rPr lang="zh-CN" dirty="0">
                <a:latin typeface="Times New Roman"/>
                <a:ea typeface="等线"/>
                <a:cs typeface="Times New Roman"/>
              </a:rPr>
              <a:t> </a:t>
            </a:r>
            <a:r>
              <a:rPr lang="en-US" altLang="zh-CN" dirty="0" err="1">
                <a:latin typeface="Times New Roman"/>
                <a:ea typeface="等线"/>
                <a:cs typeface="Times New Roman"/>
              </a:rPr>
              <a:t>DoSing</a:t>
            </a:r>
            <a:r>
              <a:rPr lang="en-US" altLang="zh-CN" dirty="0">
                <a:latin typeface="Times New Roman"/>
                <a:ea typeface="等线"/>
                <a:cs typeface="Times New Roman"/>
              </a:rPr>
              <a:t>,</a:t>
            </a:r>
            <a:r>
              <a:rPr lang="zh-CN" dirty="0">
                <a:latin typeface="Times New Roman"/>
                <a:ea typeface="等线"/>
                <a:cs typeface="Times New Roman"/>
              </a:rPr>
              <a:t> </a:t>
            </a:r>
            <a:r>
              <a:rPr lang="en-US" altLang="zh-CN" dirty="0">
                <a:latin typeface="Times New Roman"/>
                <a:ea typeface="等线"/>
                <a:cs typeface="Times New Roman"/>
              </a:rPr>
              <a:t>Dynamic</a:t>
            </a:r>
            <a:r>
              <a:rPr lang="zh-CN" dirty="0">
                <a:latin typeface="Times New Roman"/>
                <a:ea typeface="等线"/>
                <a:cs typeface="Times New Roman"/>
              </a:rPr>
              <a:t> </a:t>
            </a:r>
            <a:r>
              <a:rPr lang="en-US" altLang="zh-CN" dirty="0">
                <a:latin typeface="Times New Roman"/>
                <a:ea typeface="等线"/>
                <a:cs typeface="Times New Roman"/>
              </a:rPr>
              <a:t>DNS</a:t>
            </a:r>
            <a:r>
              <a:rPr lang="zh-CN" dirty="0">
                <a:latin typeface="Times New Roman"/>
                <a:ea typeface="等线"/>
                <a:cs typeface="Times New Roman"/>
              </a:rPr>
              <a:t> </a:t>
            </a:r>
            <a:r>
              <a:rPr lang="en-US" altLang="zh-CN" dirty="0">
                <a:latin typeface="Times New Roman"/>
                <a:ea typeface="等线"/>
                <a:cs typeface="Times New Roman"/>
              </a:rPr>
              <a:t>updates,</a:t>
            </a:r>
            <a:r>
              <a:rPr lang="zh-CN" dirty="0">
                <a:latin typeface="Times New Roman"/>
                <a:ea typeface="等线"/>
                <a:cs typeface="Times New Roman"/>
              </a:rPr>
              <a:t> </a:t>
            </a:r>
            <a:r>
              <a:rPr lang="en-US" altLang="zh-CN" dirty="0">
                <a:latin typeface="Times New Roman"/>
                <a:ea typeface="等线"/>
                <a:cs typeface="Times New Roman"/>
              </a:rPr>
              <a:t>traceroutes,</a:t>
            </a:r>
            <a:r>
              <a:rPr lang="zh-CN" dirty="0">
                <a:latin typeface="Times New Roman"/>
                <a:ea typeface="等线"/>
                <a:cs typeface="Times New Roman"/>
              </a:rPr>
              <a:t> </a:t>
            </a:r>
            <a:r>
              <a:rPr lang="en-US" altLang="zh-CN" dirty="0">
                <a:latin typeface="Times New Roman"/>
                <a:ea typeface="等线"/>
                <a:cs typeface="Times New Roman"/>
              </a:rPr>
              <a:t>scanning...</a:t>
            </a:r>
            <a:r>
              <a:rPr lang="zh-CN" dirty="0">
                <a:latin typeface="Times New Roman"/>
                <a:ea typeface="等线"/>
                <a:cs typeface="Times New Roman"/>
              </a:rPr>
              <a:t> </a:t>
            </a:r>
            <a:r>
              <a:rPr lang="en-US" altLang="zh-CN" dirty="0">
                <a:latin typeface="Times New Roman"/>
                <a:ea typeface="等线"/>
                <a:cs typeface="Times New Roman"/>
              </a:rPr>
              <a:t>.</a:t>
            </a:r>
          </a:p>
          <a:p>
            <a:pPr marL="0" indent="0">
              <a:lnSpc>
                <a:spcPct val="110000"/>
              </a:lnSpc>
              <a:buNone/>
            </a:pPr>
            <a:endParaRPr lang="en-US" altLang="zh-CN" b="1" dirty="0">
              <a:latin typeface="等线"/>
              <a:ea typeface="等线"/>
            </a:endParaRPr>
          </a:p>
          <a:p>
            <a:endParaRPr lang="zh-CN" altLang="en-US" dirty="0">
              <a:ea typeface="等线"/>
            </a:endParaRPr>
          </a:p>
        </p:txBody>
      </p:sp>
    </p:spTree>
    <p:extLst>
      <p:ext uri="{BB962C8B-B14F-4D97-AF65-F5344CB8AC3E}">
        <p14:creationId xmlns:p14="http://schemas.microsoft.com/office/powerpoint/2010/main" val="5811940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E1DA6E-FFFE-48D1-AF3F-5305F739252B}"/>
              </a:ext>
            </a:extLst>
          </p:cNvPr>
          <p:cNvSpPr>
            <a:spLocks noGrp="1"/>
          </p:cNvSpPr>
          <p:nvPr>
            <p:ph type="title"/>
          </p:nvPr>
        </p:nvSpPr>
        <p:spPr/>
        <p:txBody>
          <a:bodyPr/>
          <a:lstStyle/>
          <a:p>
            <a:r>
              <a:rPr lang="en-US" altLang="zh-CN" dirty="0">
                <a:ea typeface="等线 Light"/>
              </a:rPr>
              <a:t>B</a:t>
            </a:r>
            <a:r>
              <a:rPr lang="zh-CN" altLang="en-US" dirty="0">
                <a:ea typeface="等线 Light"/>
              </a:rPr>
              <a:t>asic usage </a:t>
            </a:r>
            <a:endParaRPr lang="zh-CN" altLang="en-US" dirty="0"/>
          </a:p>
        </p:txBody>
      </p:sp>
      <p:sp>
        <p:nvSpPr>
          <p:cNvPr id="3" name="内容占位符 2">
            <a:extLst>
              <a:ext uri="{FF2B5EF4-FFF2-40B4-BE49-F238E27FC236}">
                <a16:creationId xmlns:a16="http://schemas.microsoft.com/office/drawing/2014/main" id="{D2EE3050-F58B-4EBB-ABD9-7118518A8C9C}"/>
              </a:ext>
            </a:extLst>
          </p:cNvPr>
          <p:cNvSpPr>
            <a:spLocks noGrp="1"/>
          </p:cNvSpPr>
          <p:nvPr>
            <p:ph idx="1"/>
          </p:nvPr>
        </p:nvSpPr>
        <p:spPr/>
        <p:txBody>
          <a:bodyPr/>
          <a:lstStyle/>
          <a:p>
            <a:r>
              <a:rPr lang="en-US" altLang="zh-CN" dirty="0">
                <a:ea typeface="等线"/>
              </a:rPr>
              <a:t>Forge</a:t>
            </a:r>
            <a:r>
              <a:rPr lang="zh-CN" dirty="0">
                <a:ea typeface="等线"/>
              </a:rPr>
              <a:t> </a:t>
            </a:r>
            <a:r>
              <a:rPr lang="en-US" altLang="zh-CN" dirty="0">
                <a:ea typeface="等线"/>
              </a:rPr>
              <a:t>network</a:t>
            </a:r>
            <a:r>
              <a:rPr lang="zh-CN" dirty="0">
                <a:ea typeface="等线"/>
              </a:rPr>
              <a:t> </a:t>
            </a:r>
            <a:r>
              <a:rPr lang="en-US" altLang="zh-CN" dirty="0">
                <a:ea typeface="等线"/>
              </a:rPr>
              <a:t>packets</a:t>
            </a:r>
          </a:p>
          <a:p>
            <a:r>
              <a:rPr lang="en-US" altLang="zh-CN" dirty="0">
                <a:ea typeface="等线"/>
              </a:rPr>
              <a:t>Send</a:t>
            </a:r>
            <a:r>
              <a:rPr lang="zh-CN" dirty="0">
                <a:ea typeface="等线"/>
              </a:rPr>
              <a:t> </a:t>
            </a:r>
            <a:r>
              <a:rPr lang="en-US" altLang="zh-CN" dirty="0">
                <a:ea typeface="等线"/>
              </a:rPr>
              <a:t>network</a:t>
            </a:r>
            <a:r>
              <a:rPr lang="zh-CN" dirty="0">
                <a:ea typeface="等线"/>
              </a:rPr>
              <a:t> </a:t>
            </a:r>
            <a:r>
              <a:rPr lang="en-US" altLang="zh-CN" dirty="0">
                <a:ea typeface="等线"/>
              </a:rPr>
              <a:t>packets</a:t>
            </a:r>
          </a:p>
          <a:p>
            <a:r>
              <a:rPr lang="en-US" altLang="zh-CN" dirty="0">
                <a:ea typeface="等线"/>
              </a:rPr>
              <a:t>Sniff</a:t>
            </a:r>
            <a:r>
              <a:rPr lang="zh-CN" dirty="0">
                <a:ea typeface="等线"/>
              </a:rPr>
              <a:t> </a:t>
            </a:r>
            <a:r>
              <a:rPr lang="en-US" altLang="zh-CN" dirty="0">
                <a:ea typeface="等线"/>
              </a:rPr>
              <a:t>network</a:t>
            </a:r>
            <a:r>
              <a:rPr lang="zh-CN" dirty="0">
                <a:ea typeface="等线"/>
              </a:rPr>
              <a:t> </a:t>
            </a:r>
            <a:r>
              <a:rPr lang="en-US" altLang="zh-CN" dirty="0">
                <a:ea typeface="等线"/>
              </a:rPr>
              <a:t>packets</a:t>
            </a:r>
          </a:p>
          <a:p>
            <a:r>
              <a:rPr lang="en-US" altLang="zh-CN" dirty="0">
                <a:ea typeface="等线"/>
              </a:rPr>
              <a:t>Dissect</a:t>
            </a:r>
            <a:r>
              <a:rPr lang="zh-CN" dirty="0">
                <a:ea typeface="等线"/>
              </a:rPr>
              <a:t> </a:t>
            </a:r>
            <a:r>
              <a:rPr lang="en-US" altLang="zh-CN" dirty="0">
                <a:ea typeface="等线"/>
              </a:rPr>
              <a:t>network</a:t>
            </a:r>
            <a:r>
              <a:rPr lang="zh-CN" dirty="0">
                <a:ea typeface="等线"/>
              </a:rPr>
              <a:t> </a:t>
            </a:r>
            <a:r>
              <a:rPr lang="en-US" altLang="zh-CN" dirty="0">
                <a:ea typeface="等线"/>
              </a:rPr>
              <a:t>packets</a:t>
            </a:r>
          </a:p>
          <a:p>
            <a:pPr marL="36900" indent="0">
              <a:buNone/>
            </a:pPr>
            <a:endParaRPr lang="zh-CN" altLang="en-US" dirty="0">
              <a:ea typeface="等线"/>
            </a:endParaRPr>
          </a:p>
        </p:txBody>
      </p:sp>
    </p:spTree>
    <p:extLst>
      <p:ext uri="{BB962C8B-B14F-4D97-AF65-F5344CB8AC3E}">
        <p14:creationId xmlns:p14="http://schemas.microsoft.com/office/powerpoint/2010/main" val="12887844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78F167-7072-EF4D-91B0-FA2F68D22513}"/>
              </a:ext>
            </a:extLst>
          </p:cNvPr>
          <p:cNvSpPr>
            <a:spLocks noGrp="1"/>
          </p:cNvSpPr>
          <p:nvPr>
            <p:ph type="title"/>
          </p:nvPr>
        </p:nvSpPr>
        <p:spPr>
          <a:xfrm>
            <a:off x="978376" y="731928"/>
            <a:ext cx="9603275" cy="1049235"/>
          </a:xfrm>
        </p:spPr>
        <p:txBody>
          <a:bodyPr>
            <a:normAutofit/>
          </a:bodyPr>
          <a:lstStyle/>
          <a:p>
            <a:r>
              <a:rPr kumimoji="1" lang="en-US" altLang="zh-CN" sz="4000">
                <a:ea typeface="等线 Light"/>
              </a:rPr>
              <a:t>FORGE</a:t>
            </a:r>
            <a:r>
              <a:rPr kumimoji="1" lang="zh-CN" altLang="en-US" sz="4000">
                <a:ea typeface="等线 Light"/>
              </a:rPr>
              <a:t> </a:t>
            </a:r>
            <a:r>
              <a:rPr kumimoji="1" lang="en-US" altLang="zh-CN" sz="4000">
                <a:ea typeface="等线 Light"/>
              </a:rPr>
              <a:t>PACKETs</a:t>
            </a:r>
            <a:endParaRPr lang="zh-CN" altLang="en-US" sz="4000">
              <a:ea typeface="等线 Light"/>
            </a:endParaRPr>
          </a:p>
        </p:txBody>
      </p:sp>
      <p:sp>
        <p:nvSpPr>
          <p:cNvPr id="3" name="内容占位符 2">
            <a:extLst>
              <a:ext uri="{FF2B5EF4-FFF2-40B4-BE49-F238E27FC236}">
                <a16:creationId xmlns:a16="http://schemas.microsoft.com/office/drawing/2014/main" id="{00425376-DCA7-8240-ACBE-60759DC6491D}"/>
              </a:ext>
            </a:extLst>
          </p:cNvPr>
          <p:cNvSpPr>
            <a:spLocks noGrp="1"/>
          </p:cNvSpPr>
          <p:nvPr>
            <p:ph idx="1"/>
          </p:nvPr>
        </p:nvSpPr>
        <p:spPr>
          <a:xfrm>
            <a:off x="1398194" y="2061699"/>
            <a:ext cx="4644421" cy="1285618"/>
          </a:xfrm>
        </p:spPr>
        <p:txBody>
          <a:bodyPr/>
          <a:lstStyle/>
          <a:p>
            <a:r>
              <a:rPr kumimoji="1" lang="en-US" altLang="zh-CN" dirty="0"/>
              <a:t>Start</a:t>
            </a:r>
            <a:r>
              <a:rPr kumimoji="1" lang="zh-CN" altLang="en-US" dirty="0"/>
              <a:t> </a:t>
            </a:r>
            <a:r>
              <a:rPr kumimoji="1" lang="en-US" altLang="zh-CN" dirty="0"/>
              <a:t>a</a:t>
            </a:r>
            <a:r>
              <a:rPr kumimoji="1" lang="zh-CN" altLang="en-US" dirty="0"/>
              <a:t> </a:t>
            </a:r>
            <a:r>
              <a:rPr kumimoji="1" lang="en-US" altLang="zh-CN" dirty="0"/>
              <a:t>packet</a:t>
            </a:r>
            <a:endParaRPr kumimoji="1" lang="zh-CN" altLang="en-US" dirty="0"/>
          </a:p>
        </p:txBody>
      </p:sp>
      <p:sp>
        <p:nvSpPr>
          <p:cNvPr id="6" name="内容占位符 2">
            <a:extLst>
              <a:ext uri="{FF2B5EF4-FFF2-40B4-BE49-F238E27FC236}">
                <a16:creationId xmlns:a16="http://schemas.microsoft.com/office/drawing/2014/main" id="{6CD65291-6B58-C74D-8AE2-3C7CA69BD294}"/>
              </a:ext>
            </a:extLst>
          </p:cNvPr>
          <p:cNvSpPr txBox="1">
            <a:spLocks/>
          </p:cNvSpPr>
          <p:nvPr/>
        </p:nvSpPr>
        <p:spPr>
          <a:xfrm>
            <a:off x="1405165" y="3708493"/>
            <a:ext cx="4644421" cy="1285618"/>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342900" indent="-306000" defTabSz="457200">
              <a:spcBef>
                <a:spcPct val="20000"/>
              </a:spcBef>
              <a:spcAft>
                <a:spcPts val="600"/>
              </a:spcAft>
              <a:buClr>
                <a:schemeClr val="tx2"/>
              </a:buClr>
              <a:buSzPct val="70000"/>
              <a:buFont typeface="Wingdings 2" charset="2"/>
              <a:buChar char=""/>
            </a:pPr>
            <a:r>
              <a:rPr kumimoji="1" lang="en-US" altLang="zh-CN"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Stacking</a:t>
            </a:r>
            <a:r>
              <a:rPr kumimoji="1" lang="zh-CN" altLang="en-US"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 </a:t>
            </a:r>
            <a:r>
              <a:rPr kumimoji="1" lang="en-US" altLang="zh-CN"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Layers</a:t>
            </a:r>
            <a:endParaRPr kumimoji="1" lang="zh-CN" altLang="en-US"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p:txBody>
      </p:sp>
      <p:pic>
        <p:nvPicPr>
          <p:cNvPr id="4" name="图片 4">
            <a:extLst>
              <a:ext uri="{FF2B5EF4-FFF2-40B4-BE49-F238E27FC236}">
                <a16:creationId xmlns:a16="http://schemas.microsoft.com/office/drawing/2014/main" id="{508CF97C-D169-443E-BCD0-A7970B4918D8}"/>
              </a:ext>
            </a:extLst>
          </p:cNvPr>
          <p:cNvPicPr>
            <a:picLocks noChangeAspect="1"/>
          </p:cNvPicPr>
          <p:nvPr/>
        </p:nvPicPr>
        <p:blipFill>
          <a:blip r:embed="rId2"/>
          <a:stretch>
            <a:fillRect/>
          </a:stretch>
        </p:blipFill>
        <p:spPr>
          <a:xfrm>
            <a:off x="4271963" y="2059735"/>
            <a:ext cx="6612730" cy="1559810"/>
          </a:xfrm>
          <a:prstGeom prst="rect">
            <a:avLst/>
          </a:prstGeom>
        </p:spPr>
      </p:pic>
      <p:pic>
        <p:nvPicPr>
          <p:cNvPr id="7" name="图片 9">
            <a:extLst>
              <a:ext uri="{FF2B5EF4-FFF2-40B4-BE49-F238E27FC236}">
                <a16:creationId xmlns:a16="http://schemas.microsoft.com/office/drawing/2014/main" id="{20223E38-3FF5-4D5E-B701-569D71B2E0AB}"/>
              </a:ext>
            </a:extLst>
          </p:cNvPr>
          <p:cNvPicPr>
            <a:picLocks noChangeAspect="1"/>
          </p:cNvPicPr>
          <p:nvPr/>
        </p:nvPicPr>
        <p:blipFill>
          <a:blip r:embed="rId3"/>
          <a:stretch>
            <a:fillRect/>
          </a:stretch>
        </p:blipFill>
        <p:spPr>
          <a:xfrm>
            <a:off x="4271963" y="3827285"/>
            <a:ext cx="6612732" cy="1560865"/>
          </a:xfrm>
          <a:prstGeom prst="rect">
            <a:avLst/>
          </a:prstGeom>
        </p:spPr>
      </p:pic>
    </p:spTree>
    <p:extLst>
      <p:ext uri="{BB962C8B-B14F-4D97-AF65-F5344CB8AC3E}">
        <p14:creationId xmlns:p14="http://schemas.microsoft.com/office/powerpoint/2010/main" val="3856778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78F167-7072-EF4D-91B0-FA2F68D22513}"/>
              </a:ext>
            </a:extLst>
          </p:cNvPr>
          <p:cNvSpPr>
            <a:spLocks noGrp="1"/>
          </p:cNvSpPr>
          <p:nvPr>
            <p:ph type="title"/>
          </p:nvPr>
        </p:nvSpPr>
        <p:spPr>
          <a:xfrm>
            <a:off x="1473350" y="823108"/>
            <a:ext cx="9603275" cy="1049235"/>
          </a:xfrm>
        </p:spPr>
        <p:txBody>
          <a:bodyPr>
            <a:normAutofit/>
          </a:bodyPr>
          <a:lstStyle/>
          <a:p>
            <a:r>
              <a:rPr kumimoji="1" lang="en-US" altLang="zh-CN" sz="4000">
                <a:ea typeface="等线 Light"/>
              </a:rPr>
              <a:t>FORGE</a:t>
            </a:r>
            <a:r>
              <a:rPr kumimoji="1" lang="zh-CN" altLang="en-US" sz="4000">
                <a:ea typeface="等线 Light"/>
              </a:rPr>
              <a:t> </a:t>
            </a:r>
            <a:r>
              <a:rPr kumimoji="1" lang="en-US" altLang="zh-CN" sz="4000">
                <a:ea typeface="等线 Light"/>
              </a:rPr>
              <a:t>PACKETs</a:t>
            </a:r>
            <a:endParaRPr lang="zh-CN" altLang="en-US" sz="4000">
              <a:ea typeface="等线 Light"/>
            </a:endParaRPr>
          </a:p>
        </p:txBody>
      </p:sp>
      <p:sp>
        <p:nvSpPr>
          <p:cNvPr id="3" name="内容占位符 2">
            <a:extLst>
              <a:ext uri="{FF2B5EF4-FFF2-40B4-BE49-F238E27FC236}">
                <a16:creationId xmlns:a16="http://schemas.microsoft.com/office/drawing/2014/main" id="{00425376-DCA7-8240-ACBE-60759DC6491D}"/>
              </a:ext>
            </a:extLst>
          </p:cNvPr>
          <p:cNvSpPr>
            <a:spLocks noGrp="1"/>
          </p:cNvSpPr>
          <p:nvPr>
            <p:ph idx="1"/>
          </p:nvPr>
        </p:nvSpPr>
        <p:spPr>
          <a:xfrm>
            <a:off x="1473905" y="2184426"/>
            <a:ext cx="4644421" cy="1285618"/>
          </a:xfrm>
        </p:spPr>
        <p:txBody>
          <a:bodyPr>
            <a:normAutofit/>
          </a:bodyPr>
          <a:lstStyle/>
          <a:p>
            <a:r>
              <a:rPr lang="en-US" altLang="zh-CN">
                <a:ea typeface="等线"/>
              </a:rPr>
              <a:t>For example: A TCP packet</a:t>
            </a:r>
          </a:p>
          <a:p>
            <a:endParaRPr lang="en-US" altLang="zh-CN">
              <a:ea typeface="等线"/>
            </a:endParaRPr>
          </a:p>
        </p:txBody>
      </p:sp>
      <p:pic>
        <p:nvPicPr>
          <p:cNvPr id="4" name="图片 4" descr="图片包含 文字&#10;&#10;已生成极高可信度的说明">
            <a:extLst>
              <a:ext uri="{FF2B5EF4-FFF2-40B4-BE49-F238E27FC236}">
                <a16:creationId xmlns:a16="http://schemas.microsoft.com/office/drawing/2014/main" id="{1D6F6CE2-33AE-4650-A5D5-727FFA1785EC}"/>
              </a:ext>
            </a:extLst>
          </p:cNvPr>
          <p:cNvPicPr>
            <a:picLocks noChangeAspect="1"/>
          </p:cNvPicPr>
          <p:nvPr/>
        </p:nvPicPr>
        <p:blipFill>
          <a:blip r:embed="rId2"/>
          <a:stretch>
            <a:fillRect/>
          </a:stretch>
        </p:blipFill>
        <p:spPr>
          <a:xfrm>
            <a:off x="1104900" y="3011263"/>
            <a:ext cx="4802981" cy="2228503"/>
          </a:xfrm>
          <a:prstGeom prst="rect">
            <a:avLst/>
          </a:prstGeom>
        </p:spPr>
      </p:pic>
      <p:pic>
        <p:nvPicPr>
          <p:cNvPr id="6" name="图片 6" descr="图片包含 屏幕截图&#10;&#10;已生成极高可信度的说明">
            <a:extLst>
              <a:ext uri="{FF2B5EF4-FFF2-40B4-BE49-F238E27FC236}">
                <a16:creationId xmlns:a16="http://schemas.microsoft.com/office/drawing/2014/main" id="{F1D08E8E-7E5E-4978-997A-3E64E3FAB564}"/>
              </a:ext>
            </a:extLst>
          </p:cNvPr>
          <p:cNvPicPr>
            <a:picLocks noChangeAspect="1"/>
          </p:cNvPicPr>
          <p:nvPr/>
        </p:nvPicPr>
        <p:blipFill>
          <a:blip r:embed="rId3"/>
          <a:stretch>
            <a:fillRect/>
          </a:stretch>
        </p:blipFill>
        <p:spPr>
          <a:xfrm>
            <a:off x="6331744" y="3011329"/>
            <a:ext cx="5291137" cy="2299811"/>
          </a:xfrm>
          <a:prstGeom prst="rect">
            <a:avLst/>
          </a:prstGeom>
        </p:spPr>
      </p:pic>
    </p:spTree>
    <p:extLst>
      <p:ext uri="{BB962C8B-B14F-4D97-AF65-F5344CB8AC3E}">
        <p14:creationId xmlns:p14="http://schemas.microsoft.com/office/powerpoint/2010/main" val="24096717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A37FCC-84B2-4905-A958-30830D6214A8}"/>
              </a:ext>
            </a:extLst>
          </p:cNvPr>
          <p:cNvSpPr>
            <a:spLocks noGrp="1"/>
          </p:cNvSpPr>
          <p:nvPr>
            <p:ph type="title"/>
          </p:nvPr>
        </p:nvSpPr>
        <p:spPr>
          <a:xfrm>
            <a:off x="1451579" y="611739"/>
            <a:ext cx="9603275" cy="1049235"/>
          </a:xfrm>
        </p:spPr>
        <p:txBody>
          <a:bodyPr>
            <a:normAutofit/>
          </a:bodyPr>
          <a:lstStyle/>
          <a:p>
            <a:r>
              <a:rPr lang="zh-CN" altLang="en-US">
                <a:ea typeface="等线 Light"/>
              </a:rPr>
              <a:t>Send packets</a:t>
            </a:r>
            <a:endParaRPr lang="en-US" altLang="zh-CN">
              <a:latin typeface="等线 Light"/>
              <a:ea typeface="等线 Light"/>
            </a:endParaRPr>
          </a:p>
        </p:txBody>
      </p:sp>
      <p:pic>
        <p:nvPicPr>
          <p:cNvPr id="3" name="图片 3">
            <a:extLst>
              <a:ext uri="{FF2B5EF4-FFF2-40B4-BE49-F238E27FC236}">
                <a16:creationId xmlns:a16="http://schemas.microsoft.com/office/drawing/2014/main" id="{E21E5CC8-FF6B-46F1-A4E7-FDA3F4A5B103}"/>
              </a:ext>
            </a:extLst>
          </p:cNvPr>
          <p:cNvPicPr>
            <a:picLocks noChangeAspect="1"/>
          </p:cNvPicPr>
          <p:nvPr/>
        </p:nvPicPr>
        <p:blipFill>
          <a:blip r:embed="rId3"/>
          <a:stretch>
            <a:fillRect/>
          </a:stretch>
        </p:blipFill>
        <p:spPr>
          <a:xfrm>
            <a:off x="2343150" y="2752453"/>
            <a:ext cx="7815262" cy="2305593"/>
          </a:xfrm>
          <a:prstGeom prst="rect">
            <a:avLst/>
          </a:prstGeom>
        </p:spPr>
      </p:pic>
    </p:spTree>
    <p:extLst>
      <p:ext uri="{BB962C8B-B14F-4D97-AF65-F5344CB8AC3E}">
        <p14:creationId xmlns:p14="http://schemas.microsoft.com/office/powerpoint/2010/main" val="4050034243"/>
      </p:ext>
    </p:extLst>
  </p:cSld>
  <p:clrMapOvr>
    <a:masterClrMapping/>
  </p:clrMapOvr>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HDOfficeLightV0">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2.xml><?xml version="1.0" encoding="utf-8"?>
<a:theme xmlns:a="http://schemas.openxmlformats.org/drawingml/2006/main" name="石板">
  <a:themeElements>
    <a:clrScheme name="石板">
      <a:dk1>
        <a:sysClr val="windowText" lastClr="000000"/>
      </a:dk1>
      <a:lt1>
        <a:sysClr val="window" lastClr="FFFFFF"/>
      </a:lt1>
      <a:dk2>
        <a:srgbClr val="212123"/>
      </a:dk2>
      <a:lt2>
        <a:srgbClr val="DADADA"/>
      </a:lt2>
      <a:accent1>
        <a:srgbClr val="BC451B"/>
      </a:accent1>
      <a:accent2>
        <a:srgbClr val="D3BA68"/>
      </a:accent2>
      <a:accent3>
        <a:srgbClr val="BB8640"/>
      </a:accent3>
      <a:accent4>
        <a:srgbClr val="AD9277"/>
      </a:accent4>
      <a:accent5>
        <a:srgbClr val="A55A43"/>
      </a:accent5>
      <a:accent6>
        <a:srgbClr val="AD9D7B"/>
      </a:accent6>
      <a:hlink>
        <a:srgbClr val="E98052"/>
      </a:hlink>
      <a:folHlink>
        <a:srgbClr val="F4B69B"/>
      </a:folHlink>
    </a:clrScheme>
    <a:fontScheme name="石板">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石板">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3F2DE9A5-64E6-437C-A389-CC4477E817E8}"/>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TM02900743[[fn=环保]]</Template>
  <TotalTime>79</TotalTime>
  <Words>665</Words>
  <Application>Microsoft Macintosh PowerPoint</Application>
  <PresentationFormat>宽屏</PresentationFormat>
  <Paragraphs>143</Paragraphs>
  <Slides>18</Slides>
  <Notes>12</Notes>
  <HiddenSlides>0</HiddenSlides>
  <MMClips>0</MMClips>
  <ScaleCrop>false</ScaleCrop>
  <HeadingPairs>
    <vt:vector size="6" baseType="variant">
      <vt:variant>
        <vt:lpstr>已用的字体</vt:lpstr>
      </vt:variant>
      <vt:variant>
        <vt:i4>7</vt:i4>
      </vt:variant>
      <vt:variant>
        <vt:lpstr>主题</vt:lpstr>
      </vt:variant>
      <vt:variant>
        <vt:i4>2</vt:i4>
      </vt:variant>
      <vt:variant>
        <vt:lpstr>幻灯片标题</vt:lpstr>
      </vt:variant>
      <vt:variant>
        <vt:i4>18</vt:i4>
      </vt:variant>
    </vt:vector>
  </HeadingPairs>
  <TitlesOfParts>
    <vt:vector size="27" baseType="lpstr">
      <vt:lpstr>等线</vt:lpstr>
      <vt:lpstr>等线 Light</vt:lpstr>
      <vt:lpstr>Calibri</vt:lpstr>
      <vt:lpstr>Calibri Light</vt:lpstr>
      <vt:lpstr>Calisto MT</vt:lpstr>
      <vt:lpstr>Times New Roman</vt:lpstr>
      <vt:lpstr>Wingdings 2</vt:lpstr>
      <vt:lpstr>HDOfficeLightV0</vt:lpstr>
      <vt:lpstr>石板</vt:lpstr>
      <vt:lpstr>Introduction to Scapy</vt:lpstr>
      <vt:lpstr>Content</vt:lpstr>
      <vt:lpstr>What is SCAPY?</vt:lpstr>
      <vt:lpstr>Why SCAPY?</vt:lpstr>
      <vt:lpstr>For Who  </vt:lpstr>
      <vt:lpstr>Basic usage </vt:lpstr>
      <vt:lpstr>FORGE PACKETs</vt:lpstr>
      <vt:lpstr>FORGE PACKETs</vt:lpstr>
      <vt:lpstr>Send packets</vt:lpstr>
      <vt:lpstr> Sniffing packets</vt:lpstr>
      <vt:lpstr>Dissect Packets</vt:lpstr>
      <vt:lpstr>Advanced usage</vt:lpstr>
      <vt:lpstr>Trace  route </vt:lpstr>
      <vt:lpstr>SYN flood attacks </vt:lpstr>
      <vt:lpstr>basic concept of the SYN Flood attack  </vt:lpstr>
      <vt:lpstr>Show time </vt:lpstr>
      <vt:lpstr>Conclusion</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Scapy</dc:title>
  <dc:creator>Tingjun Wan</dc:creator>
  <cp:lastModifiedBy>johnjia1123@gmail.com</cp:lastModifiedBy>
  <cp:revision>11</cp:revision>
  <dcterms:created xsi:type="dcterms:W3CDTF">2019-03-11T13:26:11Z</dcterms:created>
  <dcterms:modified xsi:type="dcterms:W3CDTF">2019-03-11T15:30:22Z</dcterms:modified>
</cp:coreProperties>
</file>